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9" r:id="rId5"/>
    <p:sldId id="258" r:id="rId6"/>
    <p:sldId id="287" r:id="rId7"/>
    <p:sldId id="259" r:id="rId8"/>
    <p:sldId id="285" r:id="rId9"/>
    <p:sldId id="260" r:id="rId10"/>
    <p:sldId id="275" r:id="rId11"/>
    <p:sldId id="268" r:id="rId12"/>
    <p:sldId id="261" r:id="rId13"/>
    <p:sldId id="262" r:id="rId14"/>
    <p:sldId id="266" r:id="rId15"/>
    <p:sldId id="286" r:id="rId16"/>
    <p:sldId id="263" r:id="rId17"/>
    <p:sldId id="264" r:id="rId18"/>
    <p:sldId id="270" r:id="rId19"/>
    <p:sldId id="271" r:id="rId20"/>
    <p:sldId id="276" r:id="rId21"/>
    <p:sldId id="278" r:id="rId22"/>
    <p:sldId id="279" r:id="rId23"/>
    <p:sldId id="280" r:id="rId24"/>
    <p:sldId id="273" r:id="rId25"/>
    <p:sldId id="284" r:id="rId26"/>
    <p:sldId id="274" r:id="rId27"/>
    <p:sldId id="281" r:id="rId28"/>
    <p:sldId id="282" r:id="rId29"/>
    <p:sldId id="283" r:id="rId30"/>
    <p:sldId id="288" r:id="rId31"/>
    <p:sldId id="265" r:id="rId3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98B9B1-7AEE-4F77-B9CA-7709C6B0B0E7}" type="doc">
      <dgm:prSet loTypeId="urn:microsoft.com/office/officeart/2005/8/layout/vList5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es-ES"/>
        </a:p>
      </dgm:t>
    </dgm:pt>
    <dgm:pt modelId="{D5A86C33-77BB-4C87-84FC-9BFAD8683D03}">
      <dgm:prSet phldrT="[Texto]" custT="1"/>
      <dgm:spPr/>
      <dgm:t>
        <a:bodyPr/>
        <a:lstStyle/>
        <a:p>
          <a:r>
            <a:rPr lang="es-GT" sz="2800" b="1" dirty="0" smtClean="0"/>
            <a:t>Dolor Rápido</a:t>
          </a:r>
          <a:endParaRPr lang="es-ES" sz="2800" b="1" dirty="0"/>
        </a:p>
      </dgm:t>
    </dgm:pt>
    <dgm:pt modelId="{47C80C58-A403-49CE-AF64-00C7FDADCC68}" type="parTrans" cxnId="{87CF174F-0EA0-4F46-954D-3A60E6FC8193}">
      <dgm:prSet/>
      <dgm:spPr/>
      <dgm:t>
        <a:bodyPr/>
        <a:lstStyle/>
        <a:p>
          <a:endParaRPr lang="es-ES"/>
        </a:p>
      </dgm:t>
    </dgm:pt>
    <dgm:pt modelId="{6BDF7BA7-6ABC-4A86-A21E-E68DDC81DC28}" type="sibTrans" cxnId="{87CF174F-0EA0-4F46-954D-3A60E6FC8193}">
      <dgm:prSet/>
      <dgm:spPr/>
      <dgm:t>
        <a:bodyPr/>
        <a:lstStyle/>
        <a:p>
          <a:endParaRPr lang="es-ES"/>
        </a:p>
      </dgm:t>
    </dgm:pt>
    <dgm:pt modelId="{18088B82-AB19-4C79-B6DC-9421546506E9}">
      <dgm:prSet phldrT="[Texto]"/>
      <dgm:spPr/>
      <dgm:t>
        <a:bodyPr/>
        <a:lstStyle/>
        <a:p>
          <a:r>
            <a:rPr lang="es-GT" dirty="0" smtClean="0"/>
            <a:t>Luego de 0.1 s se siente </a:t>
          </a:r>
          <a:endParaRPr lang="es-ES" dirty="0"/>
        </a:p>
      </dgm:t>
    </dgm:pt>
    <dgm:pt modelId="{249926D4-4584-4035-8AA1-CB30FB9F0B46}" type="parTrans" cxnId="{C69C7939-03F3-4736-8E45-F6AA452FD0A5}">
      <dgm:prSet/>
      <dgm:spPr/>
      <dgm:t>
        <a:bodyPr/>
        <a:lstStyle/>
        <a:p>
          <a:endParaRPr lang="es-ES"/>
        </a:p>
      </dgm:t>
    </dgm:pt>
    <dgm:pt modelId="{27401491-1FC7-4E1C-BB78-60A123D0786F}" type="sibTrans" cxnId="{C69C7939-03F3-4736-8E45-F6AA452FD0A5}">
      <dgm:prSet/>
      <dgm:spPr/>
      <dgm:t>
        <a:bodyPr/>
        <a:lstStyle/>
        <a:p>
          <a:endParaRPr lang="es-ES"/>
        </a:p>
      </dgm:t>
    </dgm:pt>
    <dgm:pt modelId="{03C6EAE8-23E5-4D0B-B6C0-2AE71652C4DE}">
      <dgm:prSet phldrT="[Texto]"/>
      <dgm:spPr/>
      <dgm:t>
        <a:bodyPr/>
        <a:lstStyle/>
        <a:p>
          <a:r>
            <a:rPr lang="es-GT" dirty="0" smtClean="0"/>
            <a:t>Diferentes vías de conducción para ambos tipos de dolor</a:t>
          </a:r>
          <a:endParaRPr lang="es-ES" dirty="0"/>
        </a:p>
      </dgm:t>
    </dgm:pt>
    <dgm:pt modelId="{5A4FC7DE-F288-405B-95D8-C44343C5FB60}" type="parTrans" cxnId="{166B0B10-0279-48F0-AF2B-45B968851B30}">
      <dgm:prSet/>
      <dgm:spPr/>
      <dgm:t>
        <a:bodyPr/>
        <a:lstStyle/>
        <a:p>
          <a:endParaRPr lang="es-ES"/>
        </a:p>
      </dgm:t>
    </dgm:pt>
    <dgm:pt modelId="{5F1E6FE5-D7AD-4AAB-8180-A271A5243A4D}" type="sibTrans" cxnId="{166B0B10-0279-48F0-AF2B-45B968851B30}">
      <dgm:prSet/>
      <dgm:spPr/>
      <dgm:t>
        <a:bodyPr/>
        <a:lstStyle/>
        <a:p>
          <a:endParaRPr lang="es-ES"/>
        </a:p>
      </dgm:t>
    </dgm:pt>
    <dgm:pt modelId="{96994A62-082B-4206-93A6-CF8184889B3E}">
      <dgm:prSet phldrT="[Texto]" custT="1"/>
      <dgm:spPr/>
      <dgm:t>
        <a:bodyPr/>
        <a:lstStyle/>
        <a:p>
          <a:r>
            <a:rPr lang="es-GT" sz="2800" b="1" dirty="0" smtClean="0"/>
            <a:t>Dolor Lento</a:t>
          </a:r>
          <a:endParaRPr lang="es-ES" sz="2800" b="1" dirty="0"/>
        </a:p>
      </dgm:t>
    </dgm:pt>
    <dgm:pt modelId="{21154524-0FED-4003-889E-D630C7338398}" type="parTrans" cxnId="{462D3CA2-80C9-4489-9E7B-FBCEB694093B}">
      <dgm:prSet/>
      <dgm:spPr/>
      <dgm:t>
        <a:bodyPr/>
        <a:lstStyle/>
        <a:p>
          <a:endParaRPr lang="es-ES"/>
        </a:p>
      </dgm:t>
    </dgm:pt>
    <dgm:pt modelId="{D8170A7F-D2EC-4B29-8062-1BC936B5015F}" type="sibTrans" cxnId="{462D3CA2-80C9-4489-9E7B-FBCEB694093B}">
      <dgm:prSet/>
      <dgm:spPr/>
      <dgm:t>
        <a:bodyPr/>
        <a:lstStyle/>
        <a:p>
          <a:endParaRPr lang="es-ES"/>
        </a:p>
      </dgm:t>
    </dgm:pt>
    <dgm:pt modelId="{AD524DBA-149C-4081-B2CA-7499981505FB}">
      <dgm:prSet phldrT="[Texto]"/>
      <dgm:spPr/>
      <dgm:t>
        <a:bodyPr/>
        <a:lstStyle/>
        <a:p>
          <a:r>
            <a:rPr lang="es-GT" dirty="0" smtClean="0"/>
            <a:t>Luego de 1 s de aplicar el estímulo</a:t>
          </a:r>
          <a:endParaRPr lang="es-ES" dirty="0"/>
        </a:p>
      </dgm:t>
    </dgm:pt>
    <dgm:pt modelId="{79B34253-6397-4158-8B00-E62FFFC22557}" type="parTrans" cxnId="{7A515437-68AE-4027-9479-B968D6696E77}">
      <dgm:prSet/>
      <dgm:spPr/>
      <dgm:t>
        <a:bodyPr/>
        <a:lstStyle/>
        <a:p>
          <a:endParaRPr lang="es-ES"/>
        </a:p>
      </dgm:t>
    </dgm:pt>
    <dgm:pt modelId="{EFE4575D-BFAE-49FD-92B5-DF933DF11F93}" type="sibTrans" cxnId="{7A515437-68AE-4027-9479-B968D6696E77}">
      <dgm:prSet/>
      <dgm:spPr/>
      <dgm:t>
        <a:bodyPr/>
        <a:lstStyle/>
        <a:p>
          <a:endParaRPr lang="es-ES"/>
        </a:p>
      </dgm:t>
    </dgm:pt>
    <dgm:pt modelId="{4F7ADB78-93F5-4AF9-9A8F-D22DE9DF9838}">
      <dgm:prSet phldrT="[Texto]"/>
      <dgm:spPr/>
      <dgm:t>
        <a:bodyPr/>
        <a:lstStyle/>
        <a:p>
          <a:r>
            <a:rPr lang="es-GT" dirty="0" smtClean="0"/>
            <a:t>Crece con lentitud a lo largo de muchos segundos y hasta minutos</a:t>
          </a:r>
          <a:endParaRPr lang="es-ES" dirty="0"/>
        </a:p>
      </dgm:t>
    </dgm:pt>
    <dgm:pt modelId="{94A8123F-93FE-4C12-94E9-433C31D8B2EA}" type="parTrans" cxnId="{49A249C1-4E70-42A9-AF7D-9F6CB5841C97}">
      <dgm:prSet/>
      <dgm:spPr/>
      <dgm:t>
        <a:bodyPr/>
        <a:lstStyle/>
        <a:p>
          <a:endParaRPr lang="es-ES"/>
        </a:p>
      </dgm:t>
    </dgm:pt>
    <dgm:pt modelId="{B7D9F084-3B24-4CD0-A279-D35B7BD72738}" type="sibTrans" cxnId="{49A249C1-4E70-42A9-AF7D-9F6CB5841C97}">
      <dgm:prSet/>
      <dgm:spPr/>
      <dgm:t>
        <a:bodyPr/>
        <a:lstStyle/>
        <a:p>
          <a:endParaRPr lang="es-ES"/>
        </a:p>
      </dgm:t>
    </dgm:pt>
    <dgm:pt modelId="{5434561A-7D74-4325-A766-4842873F59B0}">
      <dgm:prSet phldrT="[Texto]"/>
      <dgm:spPr/>
      <dgm:t>
        <a:bodyPr/>
        <a:lstStyle/>
        <a:p>
          <a:r>
            <a:rPr lang="es-GT" dirty="0" smtClean="0"/>
            <a:t>“Dolor intenso o punzante, agudo o eléctrico” (punzar, quemadura, cortada, sacudida eléctrica)</a:t>
          </a:r>
          <a:endParaRPr lang="es-ES" dirty="0"/>
        </a:p>
      </dgm:t>
    </dgm:pt>
    <dgm:pt modelId="{AF5714E7-B7DB-4C74-A0E4-D40B617E2F1A}" type="parTrans" cxnId="{57A61180-4A53-40FA-A1FE-6AFEE528D599}">
      <dgm:prSet/>
      <dgm:spPr/>
      <dgm:t>
        <a:bodyPr/>
        <a:lstStyle/>
        <a:p>
          <a:endParaRPr lang="es-ES"/>
        </a:p>
      </dgm:t>
    </dgm:pt>
    <dgm:pt modelId="{4DF79910-3E1A-49CD-9FBE-FBB98EB62C11}" type="sibTrans" cxnId="{57A61180-4A53-40FA-A1FE-6AFEE528D599}">
      <dgm:prSet/>
      <dgm:spPr/>
      <dgm:t>
        <a:bodyPr/>
        <a:lstStyle/>
        <a:p>
          <a:endParaRPr lang="es-ES"/>
        </a:p>
      </dgm:t>
    </dgm:pt>
    <dgm:pt modelId="{7372D982-398A-465A-9F5D-189D86B965DF}">
      <dgm:prSet phldrT="[Texto]"/>
      <dgm:spPr/>
      <dgm:t>
        <a:bodyPr/>
        <a:lstStyle/>
        <a:p>
          <a:r>
            <a:rPr lang="es-GT" dirty="0" smtClean="0"/>
            <a:t>No se siente en los tejidos más profundos del organismo</a:t>
          </a:r>
          <a:endParaRPr lang="es-ES" dirty="0"/>
        </a:p>
      </dgm:t>
    </dgm:pt>
    <dgm:pt modelId="{0929D43E-362B-46E7-87CE-93838A2BE0CE}" type="parTrans" cxnId="{CA3317B4-F6FB-4233-941F-D53780F1271A}">
      <dgm:prSet/>
      <dgm:spPr/>
      <dgm:t>
        <a:bodyPr/>
        <a:lstStyle/>
        <a:p>
          <a:endParaRPr lang="es-ES"/>
        </a:p>
      </dgm:t>
    </dgm:pt>
    <dgm:pt modelId="{8B9BDB8B-C8B2-4387-A885-38A8FAAF4423}" type="sibTrans" cxnId="{CA3317B4-F6FB-4233-941F-D53780F1271A}">
      <dgm:prSet/>
      <dgm:spPr/>
      <dgm:t>
        <a:bodyPr/>
        <a:lstStyle/>
        <a:p>
          <a:endParaRPr lang="es-ES"/>
        </a:p>
      </dgm:t>
    </dgm:pt>
    <dgm:pt modelId="{2E06A23B-BDF6-43B3-BC23-C32BCF6CA571}">
      <dgm:prSet phldrT="[Texto]"/>
      <dgm:spPr/>
      <dgm:t>
        <a:bodyPr/>
        <a:lstStyle/>
        <a:p>
          <a:r>
            <a:rPr lang="es-GT" dirty="0" smtClean="0"/>
            <a:t>“Dolor urente, sordo, pulsátil, nauseoso o crónico”</a:t>
          </a:r>
          <a:endParaRPr lang="es-ES" dirty="0"/>
        </a:p>
      </dgm:t>
    </dgm:pt>
    <dgm:pt modelId="{1E21FA32-00F0-41F7-9D9D-5F010AAF4F6E}" type="parTrans" cxnId="{873462E5-4814-40E8-8899-0D7F519DE39D}">
      <dgm:prSet/>
      <dgm:spPr/>
      <dgm:t>
        <a:bodyPr/>
        <a:lstStyle/>
        <a:p>
          <a:endParaRPr lang="es-ES"/>
        </a:p>
      </dgm:t>
    </dgm:pt>
    <dgm:pt modelId="{D2A05FEE-0201-47D6-9DAD-437BB265207F}" type="sibTrans" cxnId="{873462E5-4814-40E8-8899-0D7F519DE39D}">
      <dgm:prSet/>
      <dgm:spPr/>
      <dgm:t>
        <a:bodyPr/>
        <a:lstStyle/>
        <a:p>
          <a:endParaRPr lang="es-ES"/>
        </a:p>
      </dgm:t>
    </dgm:pt>
    <dgm:pt modelId="{1DE186F4-75FA-4E9C-999D-693DB621AF5C}">
      <dgm:prSet phldrT="[Texto]"/>
      <dgm:spPr/>
      <dgm:t>
        <a:bodyPr/>
        <a:lstStyle/>
        <a:p>
          <a:r>
            <a:rPr lang="es-GT" dirty="0" smtClean="0"/>
            <a:t>Asociado a </a:t>
          </a:r>
          <a:r>
            <a:rPr lang="es-GT" i="1" u="sng" dirty="0" smtClean="0"/>
            <a:t>Destrucción tisular</a:t>
          </a:r>
          <a:r>
            <a:rPr lang="es-GT" i="0" u="none" dirty="0" smtClean="0"/>
            <a:t> (sufrimiento insoportable y prolongado)</a:t>
          </a:r>
          <a:endParaRPr lang="es-ES" i="1" u="sng" dirty="0"/>
        </a:p>
      </dgm:t>
    </dgm:pt>
    <dgm:pt modelId="{B4F5E7F8-C54F-4E10-BD67-45A8C3743EDE}" type="parTrans" cxnId="{D90BD275-1CCF-457B-A533-D6EE35F818D5}">
      <dgm:prSet/>
      <dgm:spPr/>
      <dgm:t>
        <a:bodyPr/>
        <a:lstStyle/>
        <a:p>
          <a:endParaRPr lang="es-ES"/>
        </a:p>
      </dgm:t>
    </dgm:pt>
    <dgm:pt modelId="{84ACB1D3-99EE-47B8-9B87-801F9C0172BE}" type="sibTrans" cxnId="{D90BD275-1CCF-457B-A533-D6EE35F818D5}">
      <dgm:prSet/>
      <dgm:spPr/>
      <dgm:t>
        <a:bodyPr/>
        <a:lstStyle/>
        <a:p>
          <a:endParaRPr lang="es-ES"/>
        </a:p>
      </dgm:t>
    </dgm:pt>
    <dgm:pt modelId="{6527585A-42E2-4529-B812-5F39B55F983A}">
      <dgm:prSet phldrT="[Texto]"/>
      <dgm:spPr/>
      <dgm:t>
        <a:bodyPr/>
        <a:lstStyle/>
        <a:p>
          <a:r>
            <a:rPr lang="es-GT" i="1" u="sng" dirty="0" smtClean="0"/>
            <a:t>Tanto superficial como tejidos profundos</a:t>
          </a:r>
          <a:endParaRPr lang="es-ES" i="1" u="sng" dirty="0"/>
        </a:p>
      </dgm:t>
    </dgm:pt>
    <dgm:pt modelId="{C03E1368-66D7-47E4-99CD-A61646D7F638}" type="parTrans" cxnId="{42BBAD29-F0D5-4DE4-A56F-0C7D92899AD7}">
      <dgm:prSet/>
      <dgm:spPr/>
      <dgm:t>
        <a:bodyPr/>
        <a:lstStyle/>
        <a:p>
          <a:endParaRPr lang="es-ES"/>
        </a:p>
      </dgm:t>
    </dgm:pt>
    <dgm:pt modelId="{FF9407B5-6CD6-44B3-8822-B4011FA3D10B}" type="sibTrans" cxnId="{42BBAD29-F0D5-4DE4-A56F-0C7D92899AD7}">
      <dgm:prSet/>
      <dgm:spPr/>
      <dgm:t>
        <a:bodyPr/>
        <a:lstStyle/>
        <a:p>
          <a:endParaRPr lang="es-ES"/>
        </a:p>
      </dgm:t>
    </dgm:pt>
    <dgm:pt modelId="{58F444D8-8FE4-4A48-957A-28CC2DF8737C}">
      <dgm:prSet phldrT="[Texto]"/>
      <dgm:spPr/>
      <dgm:t>
        <a:bodyPr/>
        <a:lstStyle/>
        <a:p>
          <a:r>
            <a:rPr lang="es-GT" dirty="0" smtClean="0"/>
            <a:t>Estímulos mecánico y térmico, A</a:t>
          </a:r>
          <a:r>
            <a:rPr lang="el-GR" dirty="0" smtClean="0"/>
            <a:t>δ</a:t>
          </a:r>
          <a:r>
            <a:rPr lang="es-GT" dirty="0" smtClean="0"/>
            <a:t>: 6-30m/s</a:t>
          </a:r>
          <a:endParaRPr lang="es-ES" dirty="0"/>
        </a:p>
      </dgm:t>
    </dgm:pt>
    <dgm:pt modelId="{1F8918E5-6329-42B4-9204-1B32B4207647}" type="parTrans" cxnId="{7AE1C529-5C67-47A7-AC09-C3C73A271A43}">
      <dgm:prSet/>
      <dgm:spPr/>
    </dgm:pt>
    <dgm:pt modelId="{BB5DA9CB-BD6C-4237-90C2-817750811D23}" type="sibTrans" cxnId="{7AE1C529-5C67-47A7-AC09-C3C73A271A43}">
      <dgm:prSet/>
      <dgm:spPr/>
    </dgm:pt>
    <dgm:pt modelId="{88CB7F5C-842C-4A6C-A0C5-9122E404C6EF}">
      <dgm:prSet phldrT="[Texto]"/>
      <dgm:spPr/>
      <dgm:t>
        <a:bodyPr/>
        <a:lstStyle/>
        <a:p>
          <a:r>
            <a:rPr lang="es-GT" i="0" u="none" dirty="0" smtClean="0"/>
            <a:t>Estímulos mecánico y térmico (persistentes) y químico, Tipo C: 0.5-2m/s</a:t>
          </a:r>
          <a:endParaRPr lang="es-ES" i="0" u="none" dirty="0"/>
        </a:p>
      </dgm:t>
    </dgm:pt>
    <dgm:pt modelId="{543EC491-8423-4074-8628-86FF72FAB3A6}" type="parTrans" cxnId="{44EFF896-AC90-40A5-A344-77664F8613F9}">
      <dgm:prSet/>
      <dgm:spPr/>
    </dgm:pt>
    <dgm:pt modelId="{79724126-9A91-4280-9358-93EF1017C4E5}" type="sibTrans" cxnId="{44EFF896-AC90-40A5-A344-77664F8613F9}">
      <dgm:prSet/>
      <dgm:spPr/>
    </dgm:pt>
    <dgm:pt modelId="{6388CE4C-D707-4A94-93A3-D57A0D7B273B}" type="pres">
      <dgm:prSet presAssocID="{E398B9B1-7AEE-4F77-B9CA-7709C6B0B0E7}" presName="Name0" presStyleCnt="0">
        <dgm:presLayoutVars>
          <dgm:dir/>
          <dgm:animLvl val="lvl"/>
          <dgm:resizeHandles val="exact"/>
        </dgm:presLayoutVars>
      </dgm:prSet>
      <dgm:spPr/>
    </dgm:pt>
    <dgm:pt modelId="{7359C35D-4B30-483F-B41B-46DF7BB8E2A2}" type="pres">
      <dgm:prSet presAssocID="{D5A86C33-77BB-4C87-84FC-9BFAD8683D03}" presName="linNode" presStyleCnt="0"/>
      <dgm:spPr/>
    </dgm:pt>
    <dgm:pt modelId="{8C4032CE-A644-46F7-BFC1-330F3509170A}" type="pres">
      <dgm:prSet presAssocID="{D5A86C33-77BB-4C87-84FC-9BFAD8683D03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14901E17-8785-49FC-A969-83AE2A42AAC8}" type="pres">
      <dgm:prSet presAssocID="{D5A86C33-77BB-4C87-84FC-9BFAD8683D0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8674C5A-8308-48DB-8312-0B4989C64D6D}" type="pres">
      <dgm:prSet presAssocID="{6BDF7BA7-6ABC-4A86-A21E-E68DDC81DC28}" presName="sp" presStyleCnt="0"/>
      <dgm:spPr/>
    </dgm:pt>
    <dgm:pt modelId="{A0A4B427-857A-4836-9100-203CE98A95CC}" type="pres">
      <dgm:prSet presAssocID="{96994A62-082B-4206-93A6-CF8184889B3E}" presName="linNode" presStyleCnt="0"/>
      <dgm:spPr/>
    </dgm:pt>
    <dgm:pt modelId="{0E3D8216-AC31-450B-BE59-D8CDF55D3110}" type="pres">
      <dgm:prSet presAssocID="{96994A62-082B-4206-93A6-CF8184889B3E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E1039F1F-38C2-472A-96C7-58E03A899C07}" type="pres">
      <dgm:prSet presAssocID="{96994A62-082B-4206-93A6-CF8184889B3E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9A249C1-4E70-42A9-AF7D-9F6CB5841C97}" srcId="{96994A62-082B-4206-93A6-CF8184889B3E}" destId="{4F7ADB78-93F5-4AF9-9A8F-D22DE9DF9838}" srcOrd="1" destOrd="0" parTransId="{94A8123F-93FE-4C12-94E9-433C31D8B2EA}" sibTransId="{B7D9F084-3B24-4CD0-A279-D35B7BD72738}"/>
    <dgm:cxn modelId="{166B0B10-0279-48F0-AF2B-45B968851B30}" srcId="{D5A86C33-77BB-4C87-84FC-9BFAD8683D03}" destId="{03C6EAE8-23E5-4D0B-B6C0-2AE71652C4DE}" srcOrd="1" destOrd="0" parTransId="{5A4FC7DE-F288-405B-95D8-C44343C5FB60}" sibTransId="{5F1E6FE5-D7AD-4AAB-8180-A271A5243A4D}"/>
    <dgm:cxn modelId="{3D3F77EE-43A3-4168-BE93-4FE726E4586B}" type="presOf" srcId="{AD524DBA-149C-4081-B2CA-7499981505FB}" destId="{E1039F1F-38C2-472A-96C7-58E03A899C07}" srcOrd="0" destOrd="0" presId="urn:microsoft.com/office/officeart/2005/8/layout/vList5"/>
    <dgm:cxn modelId="{C69C7939-03F3-4736-8E45-F6AA452FD0A5}" srcId="{D5A86C33-77BB-4C87-84FC-9BFAD8683D03}" destId="{18088B82-AB19-4C79-B6DC-9421546506E9}" srcOrd="0" destOrd="0" parTransId="{249926D4-4584-4035-8AA1-CB30FB9F0B46}" sibTransId="{27401491-1FC7-4E1C-BB78-60A123D0786F}"/>
    <dgm:cxn modelId="{36F3A79B-C457-4FE3-81EA-C88C65AA3162}" type="presOf" srcId="{4F7ADB78-93F5-4AF9-9A8F-D22DE9DF9838}" destId="{E1039F1F-38C2-472A-96C7-58E03A899C07}" srcOrd="0" destOrd="1" presId="urn:microsoft.com/office/officeart/2005/8/layout/vList5"/>
    <dgm:cxn modelId="{87CF174F-0EA0-4F46-954D-3A60E6FC8193}" srcId="{E398B9B1-7AEE-4F77-B9CA-7709C6B0B0E7}" destId="{D5A86C33-77BB-4C87-84FC-9BFAD8683D03}" srcOrd="0" destOrd="0" parTransId="{47C80C58-A403-49CE-AF64-00C7FDADCC68}" sibTransId="{6BDF7BA7-6ABC-4A86-A21E-E68DDC81DC28}"/>
    <dgm:cxn modelId="{42BBAD29-F0D5-4DE4-A56F-0C7D92899AD7}" srcId="{96994A62-082B-4206-93A6-CF8184889B3E}" destId="{6527585A-42E2-4529-B812-5F39B55F983A}" srcOrd="4" destOrd="0" parTransId="{C03E1368-66D7-47E4-99CD-A61646D7F638}" sibTransId="{FF9407B5-6CD6-44B3-8822-B4011FA3D10B}"/>
    <dgm:cxn modelId="{462D3CA2-80C9-4489-9E7B-FBCEB694093B}" srcId="{E398B9B1-7AEE-4F77-B9CA-7709C6B0B0E7}" destId="{96994A62-082B-4206-93A6-CF8184889B3E}" srcOrd="1" destOrd="0" parTransId="{21154524-0FED-4003-889E-D630C7338398}" sibTransId="{D8170A7F-D2EC-4B29-8062-1BC936B5015F}"/>
    <dgm:cxn modelId="{7A99E9F5-3CCD-48F1-9C54-F2C8E38962A5}" type="presOf" srcId="{E398B9B1-7AEE-4F77-B9CA-7709C6B0B0E7}" destId="{6388CE4C-D707-4A94-93A3-D57A0D7B273B}" srcOrd="0" destOrd="0" presId="urn:microsoft.com/office/officeart/2005/8/layout/vList5"/>
    <dgm:cxn modelId="{A0511843-595A-4AB1-89CE-463950AF35A8}" type="presOf" srcId="{1DE186F4-75FA-4E9C-999D-693DB621AF5C}" destId="{E1039F1F-38C2-472A-96C7-58E03A899C07}" srcOrd="0" destOrd="3" presId="urn:microsoft.com/office/officeart/2005/8/layout/vList5"/>
    <dgm:cxn modelId="{44EFF896-AC90-40A5-A344-77664F8613F9}" srcId="{96994A62-082B-4206-93A6-CF8184889B3E}" destId="{88CB7F5C-842C-4A6C-A0C5-9122E404C6EF}" srcOrd="5" destOrd="0" parTransId="{543EC491-8423-4074-8628-86FF72FAB3A6}" sibTransId="{79724126-9A91-4280-9358-93EF1017C4E5}"/>
    <dgm:cxn modelId="{7A515437-68AE-4027-9479-B968D6696E77}" srcId="{96994A62-082B-4206-93A6-CF8184889B3E}" destId="{AD524DBA-149C-4081-B2CA-7499981505FB}" srcOrd="0" destOrd="0" parTransId="{79B34253-6397-4158-8B00-E62FFFC22557}" sibTransId="{EFE4575D-BFAE-49FD-92B5-DF933DF11F93}"/>
    <dgm:cxn modelId="{96F7C1B6-4037-4624-BB67-B6AE6DAC565A}" type="presOf" srcId="{03C6EAE8-23E5-4D0B-B6C0-2AE71652C4DE}" destId="{14901E17-8785-49FC-A969-83AE2A42AAC8}" srcOrd="0" destOrd="1" presId="urn:microsoft.com/office/officeart/2005/8/layout/vList5"/>
    <dgm:cxn modelId="{B3E98BB1-5E38-43B4-80D2-A83D7B44A40C}" type="presOf" srcId="{2E06A23B-BDF6-43B3-BC23-C32BCF6CA571}" destId="{E1039F1F-38C2-472A-96C7-58E03A899C07}" srcOrd="0" destOrd="2" presId="urn:microsoft.com/office/officeart/2005/8/layout/vList5"/>
    <dgm:cxn modelId="{300B98B1-4A5D-456F-8C58-09A4978941BE}" type="presOf" srcId="{6527585A-42E2-4529-B812-5F39B55F983A}" destId="{E1039F1F-38C2-472A-96C7-58E03A899C07}" srcOrd="0" destOrd="4" presId="urn:microsoft.com/office/officeart/2005/8/layout/vList5"/>
    <dgm:cxn modelId="{CA3317B4-F6FB-4233-941F-D53780F1271A}" srcId="{D5A86C33-77BB-4C87-84FC-9BFAD8683D03}" destId="{7372D982-398A-465A-9F5D-189D86B965DF}" srcOrd="3" destOrd="0" parTransId="{0929D43E-362B-46E7-87CE-93838A2BE0CE}" sibTransId="{8B9BDB8B-C8B2-4387-A885-38A8FAAF4423}"/>
    <dgm:cxn modelId="{2E8878D2-D986-47BE-A588-B7684693EE6D}" type="presOf" srcId="{88CB7F5C-842C-4A6C-A0C5-9122E404C6EF}" destId="{E1039F1F-38C2-472A-96C7-58E03A899C07}" srcOrd="0" destOrd="5" presId="urn:microsoft.com/office/officeart/2005/8/layout/vList5"/>
    <dgm:cxn modelId="{7AE1C529-5C67-47A7-AC09-C3C73A271A43}" srcId="{D5A86C33-77BB-4C87-84FC-9BFAD8683D03}" destId="{58F444D8-8FE4-4A48-957A-28CC2DF8737C}" srcOrd="4" destOrd="0" parTransId="{1F8918E5-6329-42B4-9204-1B32B4207647}" sibTransId="{BB5DA9CB-BD6C-4237-90C2-817750811D23}"/>
    <dgm:cxn modelId="{57A61180-4A53-40FA-A1FE-6AFEE528D599}" srcId="{D5A86C33-77BB-4C87-84FC-9BFAD8683D03}" destId="{5434561A-7D74-4325-A766-4842873F59B0}" srcOrd="2" destOrd="0" parTransId="{AF5714E7-B7DB-4C74-A0E4-D40B617E2F1A}" sibTransId="{4DF79910-3E1A-49CD-9FBE-FBB98EB62C11}"/>
    <dgm:cxn modelId="{7E72DBD1-DCF5-4FBA-BFB3-29D4233C1FD3}" type="presOf" srcId="{58F444D8-8FE4-4A48-957A-28CC2DF8737C}" destId="{14901E17-8785-49FC-A969-83AE2A42AAC8}" srcOrd="0" destOrd="4" presId="urn:microsoft.com/office/officeart/2005/8/layout/vList5"/>
    <dgm:cxn modelId="{EB3DDBC6-E518-4DB4-9AC8-8C69AEC118D5}" type="presOf" srcId="{96994A62-082B-4206-93A6-CF8184889B3E}" destId="{0E3D8216-AC31-450B-BE59-D8CDF55D3110}" srcOrd="0" destOrd="0" presId="urn:microsoft.com/office/officeart/2005/8/layout/vList5"/>
    <dgm:cxn modelId="{BF5E695B-04DB-4673-A811-4FF8A03A404B}" type="presOf" srcId="{7372D982-398A-465A-9F5D-189D86B965DF}" destId="{14901E17-8785-49FC-A969-83AE2A42AAC8}" srcOrd="0" destOrd="3" presId="urn:microsoft.com/office/officeart/2005/8/layout/vList5"/>
    <dgm:cxn modelId="{0AC3AE8E-DA82-49BF-B25F-FF559FD76F56}" type="presOf" srcId="{18088B82-AB19-4C79-B6DC-9421546506E9}" destId="{14901E17-8785-49FC-A969-83AE2A42AAC8}" srcOrd="0" destOrd="0" presId="urn:microsoft.com/office/officeart/2005/8/layout/vList5"/>
    <dgm:cxn modelId="{873462E5-4814-40E8-8899-0D7F519DE39D}" srcId="{96994A62-082B-4206-93A6-CF8184889B3E}" destId="{2E06A23B-BDF6-43B3-BC23-C32BCF6CA571}" srcOrd="2" destOrd="0" parTransId="{1E21FA32-00F0-41F7-9D9D-5F010AAF4F6E}" sibTransId="{D2A05FEE-0201-47D6-9DAD-437BB265207F}"/>
    <dgm:cxn modelId="{E4F6C5FA-A69E-4BD0-8AA6-2FE02067FC06}" type="presOf" srcId="{D5A86C33-77BB-4C87-84FC-9BFAD8683D03}" destId="{8C4032CE-A644-46F7-BFC1-330F3509170A}" srcOrd="0" destOrd="0" presId="urn:microsoft.com/office/officeart/2005/8/layout/vList5"/>
    <dgm:cxn modelId="{D90BD275-1CCF-457B-A533-D6EE35F818D5}" srcId="{96994A62-082B-4206-93A6-CF8184889B3E}" destId="{1DE186F4-75FA-4E9C-999D-693DB621AF5C}" srcOrd="3" destOrd="0" parTransId="{B4F5E7F8-C54F-4E10-BD67-45A8C3743EDE}" sibTransId="{84ACB1D3-99EE-47B8-9B87-801F9C0172BE}"/>
    <dgm:cxn modelId="{842DA1E5-2B74-4DA2-99C6-C9F9770EC526}" type="presOf" srcId="{5434561A-7D74-4325-A766-4842873F59B0}" destId="{14901E17-8785-49FC-A969-83AE2A42AAC8}" srcOrd="0" destOrd="2" presId="urn:microsoft.com/office/officeart/2005/8/layout/vList5"/>
    <dgm:cxn modelId="{E3193723-F61B-4CFB-8582-1F227F0515FF}" type="presParOf" srcId="{6388CE4C-D707-4A94-93A3-D57A0D7B273B}" destId="{7359C35D-4B30-483F-B41B-46DF7BB8E2A2}" srcOrd="0" destOrd="0" presId="urn:microsoft.com/office/officeart/2005/8/layout/vList5"/>
    <dgm:cxn modelId="{135C238F-03CD-46D5-9871-A26157E5D64F}" type="presParOf" srcId="{7359C35D-4B30-483F-B41B-46DF7BB8E2A2}" destId="{8C4032CE-A644-46F7-BFC1-330F3509170A}" srcOrd="0" destOrd="0" presId="urn:microsoft.com/office/officeart/2005/8/layout/vList5"/>
    <dgm:cxn modelId="{5E5C123B-F898-493E-9871-126F1D328CB3}" type="presParOf" srcId="{7359C35D-4B30-483F-B41B-46DF7BB8E2A2}" destId="{14901E17-8785-49FC-A969-83AE2A42AAC8}" srcOrd="1" destOrd="0" presId="urn:microsoft.com/office/officeart/2005/8/layout/vList5"/>
    <dgm:cxn modelId="{3DCA0283-FF08-4449-925E-2220CBE714B8}" type="presParOf" srcId="{6388CE4C-D707-4A94-93A3-D57A0D7B273B}" destId="{98674C5A-8308-48DB-8312-0B4989C64D6D}" srcOrd="1" destOrd="0" presId="urn:microsoft.com/office/officeart/2005/8/layout/vList5"/>
    <dgm:cxn modelId="{4B146D74-9700-4889-9D86-B2C102EB178B}" type="presParOf" srcId="{6388CE4C-D707-4A94-93A3-D57A0D7B273B}" destId="{A0A4B427-857A-4836-9100-203CE98A95CC}" srcOrd="2" destOrd="0" presId="urn:microsoft.com/office/officeart/2005/8/layout/vList5"/>
    <dgm:cxn modelId="{15DB4510-14A9-4AEE-9FF2-0C46CF2A757E}" type="presParOf" srcId="{A0A4B427-857A-4836-9100-203CE98A95CC}" destId="{0E3D8216-AC31-450B-BE59-D8CDF55D3110}" srcOrd="0" destOrd="0" presId="urn:microsoft.com/office/officeart/2005/8/layout/vList5"/>
    <dgm:cxn modelId="{7E6A0543-8735-412B-9CED-3BD1BBFF0AC1}" type="presParOf" srcId="{A0A4B427-857A-4836-9100-203CE98A95CC}" destId="{E1039F1F-38C2-472A-96C7-58E03A899C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98F629-C4D2-4B37-8495-5B595D33D5A6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D6F0C94-8DFD-4249-AE01-9C1977B4F658}">
      <dgm:prSet phldrT="[Texto]" custT="1"/>
      <dgm:spPr/>
      <dgm:t>
        <a:bodyPr/>
        <a:lstStyle/>
        <a:p>
          <a:r>
            <a:rPr lang="es-GT" sz="1100" b="1" dirty="0" smtClean="0"/>
            <a:t>Vías dobles </a:t>
          </a:r>
        </a:p>
        <a:p>
          <a:r>
            <a:rPr lang="es-GT" sz="1100" b="1" u="sng" dirty="0" smtClean="0"/>
            <a:t>En la Médula y Encéfalo</a:t>
          </a:r>
          <a:endParaRPr lang="es-ES" sz="1100" b="1" u="sng" dirty="0"/>
        </a:p>
      </dgm:t>
    </dgm:pt>
    <dgm:pt modelId="{650008C1-F13B-4C4E-966A-9BC9B6E46AA0}" type="parTrans" cxnId="{36E6EC28-7413-40B5-B60A-A4F5F05233B5}">
      <dgm:prSet/>
      <dgm:spPr/>
      <dgm:t>
        <a:bodyPr/>
        <a:lstStyle/>
        <a:p>
          <a:endParaRPr lang="es-ES"/>
        </a:p>
      </dgm:t>
    </dgm:pt>
    <dgm:pt modelId="{39DCE5EF-4D5C-44F6-8FA6-DB3F6FD38882}" type="sibTrans" cxnId="{36E6EC28-7413-40B5-B60A-A4F5F05233B5}">
      <dgm:prSet/>
      <dgm:spPr/>
      <dgm:t>
        <a:bodyPr/>
        <a:lstStyle/>
        <a:p>
          <a:endParaRPr lang="es-ES"/>
        </a:p>
      </dgm:t>
    </dgm:pt>
    <dgm:pt modelId="{F34600A7-4490-4857-86F7-4BE9AD096687}">
      <dgm:prSet phldrT="[Texto]" custT="1"/>
      <dgm:spPr/>
      <dgm:t>
        <a:bodyPr/>
        <a:lstStyle/>
        <a:p>
          <a:r>
            <a:rPr lang="es-GT" sz="1000" dirty="0" smtClean="0"/>
            <a:t>Fascículo </a:t>
          </a:r>
          <a:r>
            <a:rPr lang="es-GT" sz="1000" dirty="0" err="1" smtClean="0"/>
            <a:t>Neoespinotalámico</a:t>
          </a:r>
          <a:endParaRPr lang="es-GT" sz="1000" dirty="0" smtClean="0"/>
        </a:p>
        <a:p>
          <a:r>
            <a:rPr lang="es-GT" sz="1000" dirty="0" smtClean="0"/>
            <a:t>(Dolor Rápido)</a:t>
          </a:r>
          <a:endParaRPr lang="es-ES" sz="1000" dirty="0"/>
        </a:p>
      </dgm:t>
    </dgm:pt>
    <dgm:pt modelId="{E16CE026-A854-4C2D-8754-3D0FFA704B6D}" type="parTrans" cxnId="{89668030-1706-43DC-96AC-F565C1BD26F9}">
      <dgm:prSet/>
      <dgm:spPr/>
      <dgm:t>
        <a:bodyPr/>
        <a:lstStyle/>
        <a:p>
          <a:endParaRPr lang="es-ES"/>
        </a:p>
      </dgm:t>
    </dgm:pt>
    <dgm:pt modelId="{FA3CF4F1-D97A-4692-8DA1-07FDDCE5602A}" type="sibTrans" cxnId="{89668030-1706-43DC-96AC-F565C1BD26F9}">
      <dgm:prSet/>
      <dgm:spPr/>
      <dgm:t>
        <a:bodyPr/>
        <a:lstStyle/>
        <a:p>
          <a:endParaRPr lang="es-ES"/>
        </a:p>
      </dgm:t>
    </dgm:pt>
    <dgm:pt modelId="{7A65DC94-DE71-4849-B97C-A649C075A014}">
      <dgm:prSet phldrT="[Texto]" custT="1"/>
      <dgm:spPr/>
      <dgm:t>
        <a:bodyPr/>
        <a:lstStyle/>
        <a:p>
          <a:r>
            <a:rPr lang="es-GT" sz="1000" dirty="0" smtClean="0"/>
            <a:t>Fascículo </a:t>
          </a:r>
          <a:r>
            <a:rPr lang="es-GT" sz="1000" dirty="0" err="1" smtClean="0"/>
            <a:t>Paleoespinotalámico</a:t>
          </a:r>
          <a:r>
            <a:rPr lang="es-GT" sz="1000" dirty="0" smtClean="0"/>
            <a:t> </a:t>
          </a:r>
        </a:p>
        <a:p>
          <a:r>
            <a:rPr lang="es-GT" sz="1000" dirty="0" smtClean="0"/>
            <a:t>(Dolor Lento y Crónico)</a:t>
          </a:r>
          <a:endParaRPr lang="es-ES" sz="1000" dirty="0"/>
        </a:p>
      </dgm:t>
    </dgm:pt>
    <dgm:pt modelId="{F4766611-C5DA-4F57-A9FC-8B0911A6F8E4}" type="parTrans" cxnId="{83A4BB4A-0D4C-4B8F-BE26-40619D9575FF}">
      <dgm:prSet/>
      <dgm:spPr/>
      <dgm:t>
        <a:bodyPr/>
        <a:lstStyle/>
        <a:p>
          <a:endParaRPr lang="es-ES"/>
        </a:p>
      </dgm:t>
    </dgm:pt>
    <dgm:pt modelId="{BC22A3AD-D371-404E-9205-B21D9C080CF1}" type="sibTrans" cxnId="{83A4BB4A-0D4C-4B8F-BE26-40619D9575FF}">
      <dgm:prSet/>
      <dgm:spPr/>
      <dgm:t>
        <a:bodyPr/>
        <a:lstStyle/>
        <a:p>
          <a:endParaRPr lang="es-ES"/>
        </a:p>
      </dgm:t>
    </dgm:pt>
    <dgm:pt modelId="{A743885E-CC6F-445C-8628-704D72F1E440}">
      <dgm:prSet custT="1"/>
      <dgm:spPr/>
      <dgm:t>
        <a:bodyPr/>
        <a:lstStyle/>
        <a:p>
          <a:pPr algn="just"/>
          <a:r>
            <a:rPr lang="es-GT" sz="1200" dirty="0" smtClean="0"/>
            <a:t>-Fibras largas (terminan en la lámina I) que cruzan a </a:t>
          </a:r>
          <a:r>
            <a:rPr lang="es-GT" sz="1200" dirty="0" err="1" smtClean="0"/>
            <a:t>contralateral</a:t>
          </a:r>
          <a:r>
            <a:rPr lang="es-GT" sz="1200" dirty="0" smtClean="0"/>
            <a:t> en la médula y ascienden al encéfalo por las columnas </a:t>
          </a:r>
          <a:r>
            <a:rPr lang="es-GT" sz="1200" dirty="0" err="1" smtClean="0"/>
            <a:t>anterolaterales</a:t>
          </a:r>
          <a:endParaRPr lang="es-GT" sz="1200" dirty="0" smtClean="0"/>
        </a:p>
        <a:p>
          <a:pPr algn="just"/>
          <a:r>
            <a:rPr lang="es-GT" sz="1200" dirty="0" smtClean="0"/>
            <a:t>-Algunas terminan en la F.R. pero la mayoría llegan al </a:t>
          </a:r>
          <a:r>
            <a:rPr lang="es-GT" sz="1200" b="1" dirty="0" smtClean="0"/>
            <a:t>complejo </a:t>
          </a:r>
          <a:r>
            <a:rPr lang="es-GT" sz="1200" b="1" dirty="0" err="1" smtClean="0"/>
            <a:t>ventrobasal</a:t>
          </a:r>
          <a:r>
            <a:rPr lang="es-GT" sz="1200" b="0" dirty="0" smtClean="0"/>
            <a:t> junto al fascículo “dorsal-lemnisco táctil” y algunas también en el “grupo nuclear posterior del tálamo”</a:t>
          </a:r>
        </a:p>
        <a:p>
          <a:pPr algn="just"/>
          <a:r>
            <a:rPr lang="es-GT" sz="1200" b="0" dirty="0" smtClean="0"/>
            <a:t>-Mayor Precisión/localización</a:t>
          </a:r>
        </a:p>
        <a:p>
          <a:pPr algn="just"/>
          <a:r>
            <a:rPr lang="es-GT" sz="1200" b="0" dirty="0" smtClean="0"/>
            <a:t> </a:t>
          </a:r>
          <a:r>
            <a:rPr lang="es-GT" sz="1000" b="0" dirty="0" smtClean="0"/>
            <a:t>(aunque se necesita la </a:t>
          </a:r>
          <a:r>
            <a:rPr lang="es-GT" sz="1000" b="0" dirty="0" err="1" smtClean="0"/>
            <a:t>coactivación</a:t>
          </a:r>
          <a:r>
            <a:rPr lang="es-GT" sz="1000" b="0" dirty="0" smtClean="0"/>
            <a:t> </a:t>
          </a:r>
          <a:r>
            <a:rPr lang="es-GT" sz="1000" b="1" u="sng" dirty="0" smtClean="0"/>
            <a:t>táctil</a:t>
          </a:r>
        </a:p>
        <a:p>
          <a:pPr algn="just"/>
          <a:r>
            <a:rPr lang="es-GT" sz="1200" b="1" u="sng" dirty="0" smtClean="0"/>
            <a:t>-GLUTAMATO</a:t>
          </a:r>
          <a:r>
            <a:rPr lang="es-GT" sz="1200" b="0" u="none" dirty="0" smtClean="0"/>
            <a:t>(dura pocos milisegundos)</a:t>
          </a:r>
          <a:endParaRPr lang="es-ES" sz="1200" b="1" u="sng" dirty="0"/>
        </a:p>
      </dgm:t>
    </dgm:pt>
    <dgm:pt modelId="{6E249FCC-84C9-46CD-97F2-FD6BC0D9DBC9}" type="parTrans" cxnId="{1904D033-C302-4F41-932A-186ED0534465}">
      <dgm:prSet/>
      <dgm:spPr/>
      <dgm:t>
        <a:bodyPr/>
        <a:lstStyle/>
        <a:p>
          <a:endParaRPr lang="es-ES"/>
        </a:p>
      </dgm:t>
    </dgm:pt>
    <dgm:pt modelId="{0B0BBF93-A109-487A-8FC5-CAA4621CC7E0}" type="sibTrans" cxnId="{1904D033-C302-4F41-932A-186ED0534465}">
      <dgm:prSet/>
      <dgm:spPr/>
      <dgm:t>
        <a:bodyPr/>
        <a:lstStyle/>
        <a:p>
          <a:endParaRPr lang="es-ES"/>
        </a:p>
      </dgm:t>
    </dgm:pt>
    <dgm:pt modelId="{9F01B2BC-C035-4D7D-AC6A-8CF03FAA8F3F}">
      <dgm:prSet/>
      <dgm:spPr/>
      <dgm:t>
        <a:bodyPr/>
        <a:lstStyle/>
        <a:p>
          <a:pPr algn="just"/>
          <a:r>
            <a:rPr lang="es-GT" dirty="0" smtClean="0"/>
            <a:t>-Fibras cortas(terminan en las láminas II y III-sustancia gelatinosa) luego van a la lámina V y  luego sinapsis con fibras largas que se reúnen con vías de dolor rápidas cruzando antes a </a:t>
          </a:r>
          <a:r>
            <a:rPr lang="es-GT" dirty="0" err="1" smtClean="0"/>
            <a:t>contralateral</a:t>
          </a:r>
          <a:r>
            <a:rPr lang="es-GT" dirty="0" smtClean="0"/>
            <a:t> todo por la vía </a:t>
          </a:r>
          <a:r>
            <a:rPr lang="es-GT" dirty="0" err="1" smtClean="0"/>
            <a:t>anterolateral</a:t>
          </a:r>
          <a:endParaRPr lang="es-GT" dirty="0" smtClean="0"/>
        </a:p>
        <a:p>
          <a:pPr algn="just"/>
          <a:r>
            <a:rPr lang="es-GT" dirty="0" smtClean="0"/>
            <a:t>-</a:t>
          </a:r>
          <a:r>
            <a:rPr lang="es-GT" b="1" u="sng" dirty="0" smtClean="0"/>
            <a:t>SUSTANCIA P </a:t>
          </a:r>
          <a:r>
            <a:rPr lang="es-GT" b="0" u="none" dirty="0" smtClean="0"/>
            <a:t> aunque GLUTAMATO también se segrega(“lo </a:t>
          </a:r>
          <a:r>
            <a:rPr lang="es-GT" b="0" i="1" u="sng" dirty="0" smtClean="0"/>
            <a:t>lento</a:t>
          </a:r>
          <a:r>
            <a:rPr lang="es-GT" b="0" i="0" u="none" dirty="0" smtClean="0"/>
            <a:t> se debe a la Sustancia P)</a:t>
          </a:r>
        </a:p>
        <a:p>
          <a:pPr algn="just"/>
          <a:r>
            <a:rPr lang="es-GT" b="0" i="0" u="none" dirty="0" smtClean="0"/>
            <a:t>-Terminan  AMPLIO :</a:t>
          </a:r>
        </a:p>
        <a:p>
          <a:pPr algn="just"/>
          <a:r>
            <a:rPr lang="es-GT" b="0" i="0" u="none" dirty="0" smtClean="0"/>
            <a:t>1)Tálamo                                                           </a:t>
          </a:r>
          <a:r>
            <a:rPr lang="es-GT" b="0" i="0" u="none" dirty="0" smtClean="0"/>
            <a:t>&lt;25% </a:t>
          </a:r>
          <a:endParaRPr lang="es-GT" b="0" i="0" u="none" dirty="0" smtClean="0"/>
        </a:p>
        <a:p>
          <a:pPr algn="just"/>
          <a:r>
            <a:rPr lang="es-GT" b="0" u="none" dirty="0" smtClean="0"/>
            <a:t>2)Formación Reticular</a:t>
          </a:r>
        </a:p>
        <a:p>
          <a:pPr algn="just"/>
          <a:r>
            <a:rPr lang="es-GT" b="0" u="none" dirty="0" smtClean="0"/>
            <a:t>3)Región </a:t>
          </a:r>
          <a:r>
            <a:rPr lang="es-GT" b="0" u="none" dirty="0" err="1" smtClean="0"/>
            <a:t>tectal</a:t>
          </a:r>
          <a:r>
            <a:rPr lang="es-GT" b="0" u="none" dirty="0" smtClean="0"/>
            <a:t> del mesencéfalo </a:t>
          </a:r>
        </a:p>
        <a:p>
          <a:pPr algn="just"/>
          <a:r>
            <a:rPr lang="es-GT" b="0" u="none" dirty="0" smtClean="0"/>
            <a:t>(profunda a los </a:t>
          </a:r>
          <a:r>
            <a:rPr lang="es-GT" b="0" u="none" dirty="0" err="1" smtClean="0"/>
            <a:t>colículos</a:t>
          </a:r>
          <a:r>
            <a:rPr lang="es-GT" b="0" u="none" dirty="0" smtClean="0"/>
            <a:t>)                                La mayoría</a:t>
          </a:r>
        </a:p>
        <a:p>
          <a:pPr algn="just"/>
          <a:r>
            <a:rPr lang="es-GT" b="0" u="none" dirty="0" smtClean="0"/>
            <a:t>4)Zona gris </a:t>
          </a:r>
          <a:r>
            <a:rPr lang="es-GT" b="0" u="none" dirty="0" err="1" smtClean="0"/>
            <a:t>periacueductal</a:t>
          </a:r>
          <a:r>
            <a:rPr lang="es-GT" b="0" u="none" dirty="0" smtClean="0"/>
            <a:t> de Silvio</a:t>
          </a:r>
        </a:p>
        <a:p>
          <a:pPr algn="just"/>
          <a:r>
            <a:rPr lang="es-GT" b="0" u="none" dirty="0" smtClean="0"/>
            <a:t>-Luego axones cortos llevan a los </a:t>
          </a:r>
          <a:r>
            <a:rPr lang="es-GT" b="1" u="sng" dirty="0" smtClean="0"/>
            <a:t>Núcleos </a:t>
          </a:r>
          <a:r>
            <a:rPr lang="es-GT" b="1" u="sng" dirty="0" err="1" smtClean="0"/>
            <a:t>Intralaminares</a:t>
          </a:r>
          <a:r>
            <a:rPr lang="es-GT" b="1" u="sng" dirty="0" smtClean="0"/>
            <a:t> y </a:t>
          </a:r>
          <a:r>
            <a:rPr lang="es-GT" b="1" u="sng" dirty="0" err="1" smtClean="0"/>
            <a:t>Ventrolaterales</a:t>
          </a:r>
          <a:r>
            <a:rPr lang="es-GT" b="1" u="sng" dirty="0" smtClean="0"/>
            <a:t> del Tálamo y algunas al hipotálamo</a:t>
          </a:r>
        </a:p>
        <a:p>
          <a:pPr algn="just"/>
          <a:r>
            <a:rPr lang="es-GT" b="0" u="none" dirty="0" smtClean="0"/>
            <a:t>-Poca precisión-conexiones difusas </a:t>
          </a:r>
          <a:r>
            <a:rPr lang="es-GT" b="0" u="none" dirty="0" err="1" smtClean="0"/>
            <a:t>polisinápticas</a:t>
          </a:r>
          <a:r>
            <a:rPr lang="es-GT" b="0" u="none" dirty="0" smtClean="0"/>
            <a:t>- </a:t>
          </a:r>
        </a:p>
        <a:p>
          <a:pPr algn="just"/>
          <a:r>
            <a:rPr lang="es-GT" b="0" u="none" dirty="0" smtClean="0"/>
            <a:t>(apenas identifica dolor en brazo o pierna)</a:t>
          </a:r>
        </a:p>
      </dgm:t>
    </dgm:pt>
    <dgm:pt modelId="{9D22FB9D-ED71-41A0-B91C-1C27016D7EB0}" type="parTrans" cxnId="{4513CEF4-B8E6-4631-9819-A64DFEAB8CA5}">
      <dgm:prSet/>
      <dgm:spPr/>
      <dgm:t>
        <a:bodyPr/>
        <a:lstStyle/>
        <a:p>
          <a:endParaRPr lang="es-ES"/>
        </a:p>
      </dgm:t>
    </dgm:pt>
    <dgm:pt modelId="{B9D3747B-02D4-4F9C-90CC-BDBEBE4301F4}" type="sibTrans" cxnId="{4513CEF4-B8E6-4631-9819-A64DFEAB8CA5}">
      <dgm:prSet/>
      <dgm:spPr/>
      <dgm:t>
        <a:bodyPr/>
        <a:lstStyle/>
        <a:p>
          <a:endParaRPr lang="es-ES"/>
        </a:p>
      </dgm:t>
    </dgm:pt>
    <dgm:pt modelId="{71641B3D-8C37-4925-BC05-7A1024B96E9B}" type="pres">
      <dgm:prSet presAssocID="{E398F629-C4D2-4B37-8495-5B595D33D5A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34B99B1-800C-4442-8391-B33DC2EC7517}" type="pres">
      <dgm:prSet presAssocID="{E398F629-C4D2-4B37-8495-5B595D33D5A6}" presName="hierFlow" presStyleCnt="0"/>
      <dgm:spPr/>
    </dgm:pt>
    <dgm:pt modelId="{157216E7-E4A9-4A35-B18B-F67268DB9FE5}" type="pres">
      <dgm:prSet presAssocID="{E398F629-C4D2-4B37-8495-5B595D33D5A6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F2B338E-908B-4C5B-85E2-820CFDD313EF}" type="pres">
      <dgm:prSet presAssocID="{6D6F0C94-8DFD-4249-AE01-9C1977B4F658}" presName="Name14" presStyleCnt="0"/>
      <dgm:spPr/>
    </dgm:pt>
    <dgm:pt modelId="{8116BF7F-4CDF-48C1-8EEF-7E8EFD8BA206}" type="pres">
      <dgm:prSet presAssocID="{6D6F0C94-8DFD-4249-AE01-9C1977B4F658}" presName="level1Shape" presStyleLbl="node0" presStyleIdx="0" presStyleCnt="1" custScaleX="209147" custScaleY="75628" custLinFactNeighborX="1865" custLinFactNeighborY="-1910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39E80D1-91C0-4515-BDA5-38EC25D53A85}" type="pres">
      <dgm:prSet presAssocID="{6D6F0C94-8DFD-4249-AE01-9C1977B4F658}" presName="hierChild2" presStyleCnt="0"/>
      <dgm:spPr/>
    </dgm:pt>
    <dgm:pt modelId="{4D77074B-180C-4835-AA88-68AA1B15EEDF}" type="pres">
      <dgm:prSet presAssocID="{E16CE026-A854-4C2D-8754-3D0FFA704B6D}" presName="Name19" presStyleLbl="parChTrans1D2" presStyleIdx="0" presStyleCnt="2"/>
      <dgm:spPr/>
    </dgm:pt>
    <dgm:pt modelId="{FE85A0CE-E091-44A3-BAC0-577E35E218E8}" type="pres">
      <dgm:prSet presAssocID="{F34600A7-4490-4857-86F7-4BE9AD096687}" presName="Name21" presStyleCnt="0"/>
      <dgm:spPr/>
    </dgm:pt>
    <dgm:pt modelId="{76D4A941-6EB7-4A76-88AE-8451056BE2CE}" type="pres">
      <dgm:prSet presAssocID="{F34600A7-4490-4857-86F7-4BE9AD096687}" presName="level2Shape" presStyleLbl="node2" presStyleIdx="0" presStyleCnt="2" custScaleX="149553" custScaleY="90195" custLinFactNeighborX="-59382" custLinFactNeighborY="-8198"/>
      <dgm:spPr/>
      <dgm:t>
        <a:bodyPr/>
        <a:lstStyle/>
        <a:p>
          <a:endParaRPr lang="es-ES"/>
        </a:p>
      </dgm:t>
    </dgm:pt>
    <dgm:pt modelId="{887894FC-C437-4FA3-95D1-D81B6B0FC4C9}" type="pres">
      <dgm:prSet presAssocID="{F34600A7-4490-4857-86F7-4BE9AD096687}" presName="hierChild3" presStyleCnt="0"/>
      <dgm:spPr/>
    </dgm:pt>
    <dgm:pt modelId="{E9E7F092-5823-476F-8E29-5A53D8F312D7}" type="pres">
      <dgm:prSet presAssocID="{6E249FCC-84C9-46CD-97F2-FD6BC0D9DBC9}" presName="Name19" presStyleLbl="parChTrans1D3" presStyleIdx="0" presStyleCnt="2"/>
      <dgm:spPr/>
    </dgm:pt>
    <dgm:pt modelId="{2A7BFA08-5BBD-4FE5-8A05-A1AD60703EA4}" type="pres">
      <dgm:prSet presAssocID="{A743885E-CC6F-445C-8628-704D72F1E440}" presName="Name21" presStyleCnt="0"/>
      <dgm:spPr/>
    </dgm:pt>
    <dgm:pt modelId="{E8BB2955-23E6-4386-A819-F9256703029C}" type="pres">
      <dgm:prSet presAssocID="{A743885E-CC6F-445C-8628-704D72F1E440}" presName="level2Shape" presStyleLbl="node3" presStyleIdx="0" presStyleCnt="2" custScaleX="284683" custScaleY="543743" custLinFactNeighborX="-3912" custLinFactNeighborY="-32438"/>
      <dgm:spPr/>
      <dgm:t>
        <a:bodyPr/>
        <a:lstStyle/>
        <a:p>
          <a:endParaRPr lang="es-ES"/>
        </a:p>
      </dgm:t>
    </dgm:pt>
    <dgm:pt modelId="{3C29C818-815F-42EA-B149-EC83DC185B31}" type="pres">
      <dgm:prSet presAssocID="{A743885E-CC6F-445C-8628-704D72F1E440}" presName="hierChild3" presStyleCnt="0"/>
      <dgm:spPr/>
    </dgm:pt>
    <dgm:pt modelId="{236F8DDD-D9F1-4437-859A-49C8095201C9}" type="pres">
      <dgm:prSet presAssocID="{F4766611-C5DA-4F57-A9FC-8B0911A6F8E4}" presName="Name19" presStyleLbl="parChTrans1D2" presStyleIdx="1" presStyleCnt="2"/>
      <dgm:spPr/>
    </dgm:pt>
    <dgm:pt modelId="{D224C667-3A8F-439C-B55F-83CE789C1FBE}" type="pres">
      <dgm:prSet presAssocID="{7A65DC94-DE71-4849-B97C-A649C075A014}" presName="Name21" presStyleCnt="0"/>
      <dgm:spPr/>
    </dgm:pt>
    <dgm:pt modelId="{AD38828C-9357-41DD-8132-770B7D44F272}" type="pres">
      <dgm:prSet presAssocID="{7A65DC94-DE71-4849-B97C-A649C075A014}" presName="level2Shape" presStyleLbl="node2" presStyleIdx="1" presStyleCnt="2" custScaleX="171031" custScaleY="86998" custLinFactX="26931" custLinFactNeighborX="100000" custLinFactNeighborY="-13453"/>
      <dgm:spPr/>
      <dgm:t>
        <a:bodyPr/>
        <a:lstStyle/>
        <a:p>
          <a:endParaRPr lang="es-ES"/>
        </a:p>
      </dgm:t>
    </dgm:pt>
    <dgm:pt modelId="{A03209CE-B0F5-40EF-A95C-43BBBA351F69}" type="pres">
      <dgm:prSet presAssocID="{7A65DC94-DE71-4849-B97C-A649C075A014}" presName="hierChild3" presStyleCnt="0"/>
      <dgm:spPr/>
    </dgm:pt>
    <dgm:pt modelId="{0B4204D0-E029-4648-9A5C-B40C3ED157B0}" type="pres">
      <dgm:prSet presAssocID="{9D22FB9D-ED71-41A0-B91C-1C27016D7EB0}" presName="Name19" presStyleLbl="parChTrans1D3" presStyleIdx="1" presStyleCnt="2"/>
      <dgm:spPr/>
    </dgm:pt>
    <dgm:pt modelId="{C1387C99-F4C5-4CC3-9620-747CF95EAA73}" type="pres">
      <dgm:prSet presAssocID="{9F01B2BC-C035-4D7D-AC6A-8CF03FAA8F3F}" presName="Name21" presStyleCnt="0"/>
      <dgm:spPr/>
    </dgm:pt>
    <dgm:pt modelId="{0E7455FE-EE55-481A-9443-E2437678377A}" type="pres">
      <dgm:prSet presAssocID="{9F01B2BC-C035-4D7D-AC6A-8CF03FAA8F3F}" presName="level2Shape" presStyleLbl="node3" presStyleIdx="1" presStyleCnt="2" custScaleX="491244" custScaleY="565228" custLinFactNeighborX="1520" custLinFactNeighborY="-32900"/>
      <dgm:spPr/>
      <dgm:t>
        <a:bodyPr/>
        <a:lstStyle/>
        <a:p>
          <a:endParaRPr lang="es-ES"/>
        </a:p>
      </dgm:t>
    </dgm:pt>
    <dgm:pt modelId="{24353F8C-47B9-4E79-9098-C4D94F6BC3CE}" type="pres">
      <dgm:prSet presAssocID="{9F01B2BC-C035-4D7D-AC6A-8CF03FAA8F3F}" presName="hierChild3" presStyleCnt="0"/>
      <dgm:spPr/>
    </dgm:pt>
    <dgm:pt modelId="{FCC3EB08-7769-4435-8A90-525B3CA42B9E}" type="pres">
      <dgm:prSet presAssocID="{E398F629-C4D2-4B37-8495-5B595D33D5A6}" presName="bgShapesFlow" presStyleCnt="0"/>
      <dgm:spPr/>
    </dgm:pt>
  </dgm:ptLst>
  <dgm:cxnLst>
    <dgm:cxn modelId="{25B450B3-D725-49FD-9919-F66518E3170B}" type="presOf" srcId="{9F01B2BC-C035-4D7D-AC6A-8CF03FAA8F3F}" destId="{0E7455FE-EE55-481A-9443-E2437678377A}" srcOrd="0" destOrd="0" presId="urn:microsoft.com/office/officeart/2005/8/layout/hierarchy6"/>
    <dgm:cxn modelId="{89668030-1706-43DC-96AC-F565C1BD26F9}" srcId="{6D6F0C94-8DFD-4249-AE01-9C1977B4F658}" destId="{F34600A7-4490-4857-86F7-4BE9AD096687}" srcOrd="0" destOrd="0" parTransId="{E16CE026-A854-4C2D-8754-3D0FFA704B6D}" sibTransId="{FA3CF4F1-D97A-4692-8DA1-07FDDCE5602A}"/>
    <dgm:cxn modelId="{EF0E0AF1-ACF6-402F-852C-9EA1E6977016}" type="presOf" srcId="{6E249FCC-84C9-46CD-97F2-FD6BC0D9DBC9}" destId="{E9E7F092-5823-476F-8E29-5A53D8F312D7}" srcOrd="0" destOrd="0" presId="urn:microsoft.com/office/officeart/2005/8/layout/hierarchy6"/>
    <dgm:cxn modelId="{02AC85E0-9C99-4B85-B59E-9AD1F87E0AF9}" type="presOf" srcId="{6D6F0C94-8DFD-4249-AE01-9C1977B4F658}" destId="{8116BF7F-4CDF-48C1-8EEF-7E8EFD8BA206}" srcOrd="0" destOrd="0" presId="urn:microsoft.com/office/officeart/2005/8/layout/hierarchy6"/>
    <dgm:cxn modelId="{3A194FE3-3023-4E8E-BF41-AE17D218E8BE}" type="presOf" srcId="{E398F629-C4D2-4B37-8495-5B595D33D5A6}" destId="{71641B3D-8C37-4925-BC05-7A1024B96E9B}" srcOrd="0" destOrd="0" presId="urn:microsoft.com/office/officeart/2005/8/layout/hierarchy6"/>
    <dgm:cxn modelId="{525350CC-7FA1-4581-A7A2-9F0A2D82A053}" type="presOf" srcId="{7A65DC94-DE71-4849-B97C-A649C075A014}" destId="{AD38828C-9357-41DD-8132-770B7D44F272}" srcOrd="0" destOrd="0" presId="urn:microsoft.com/office/officeart/2005/8/layout/hierarchy6"/>
    <dgm:cxn modelId="{AFC667EF-CF9C-44CF-B4A0-C2975A70CBA9}" type="presOf" srcId="{F34600A7-4490-4857-86F7-4BE9AD096687}" destId="{76D4A941-6EB7-4A76-88AE-8451056BE2CE}" srcOrd="0" destOrd="0" presId="urn:microsoft.com/office/officeart/2005/8/layout/hierarchy6"/>
    <dgm:cxn modelId="{4513CEF4-B8E6-4631-9819-A64DFEAB8CA5}" srcId="{7A65DC94-DE71-4849-B97C-A649C075A014}" destId="{9F01B2BC-C035-4D7D-AC6A-8CF03FAA8F3F}" srcOrd="0" destOrd="0" parTransId="{9D22FB9D-ED71-41A0-B91C-1C27016D7EB0}" sibTransId="{B9D3747B-02D4-4F9C-90CC-BDBEBE4301F4}"/>
    <dgm:cxn modelId="{83A4BB4A-0D4C-4B8F-BE26-40619D9575FF}" srcId="{6D6F0C94-8DFD-4249-AE01-9C1977B4F658}" destId="{7A65DC94-DE71-4849-B97C-A649C075A014}" srcOrd="1" destOrd="0" parTransId="{F4766611-C5DA-4F57-A9FC-8B0911A6F8E4}" sibTransId="{BC22A3AD-D371-404E-9205-B21D9C080CF1}"/>
    <dgm:cxn modelId="{9D968A53-9CF9-43BF-BF5A-C2FF8512B063}" type="presOf" srcId="{F4766611-C5DA-4F57-A9FC-8B0911A6F8E4}" destId="{236F8DDD-D9F1-4437-859A-49C8095201C9}" srcOrd="0" destOrd="0" presId="urn:microsoft.com/office/officeart/2005/8/layout/hierarchy6"/>
    <dgm:cxn modelId="{A57C51B6-8BEB-4FF6-80D8-5CBD6D559142}" type="presOf" srcId="{9D22FB9D-ED71-41A0-B91C-1C27016D7EB0}" destId="{0B4204D0-E029-4648-9A5C-B40C3ED157B0}" srcOrd="0" destOrd="0" presId="urn:microsoft.com/office/officeart/2005/8/layout/hierarchy6"/>
    <dgm:cxn modelId="{1904D033-C302-4F41-932A-186ED0534465}" srcId="{F34600A7-4490-4857-86F7-4BE9AD096687}" destId="{A743885E-CC6F-445C-8628-704D72F1E440}" srcOrd="0" destOrd="0" parTransId="{6E249FCC-84C9-46CD-97F2-FD6BC0D9DBC9}" sibTransId="{0B0BBF93-A109-487A-8FC5-CAA4621CC7E0}"/>
    <dgm:cxn modelId="{6051B54E-7055-46AC-93C3-9BB1F240699F}" type="presOf" srcId="{A743885E-CC6F-445C-8628-704D72F1E440}" destId="{E8BB2955-23E6-4386-A819-F9256703029C}" srcOrd="0" destOrd="0" presId="urn:microsoft.com/office/officeart/2005/8/layout/hierarchy6"/>
    <dgm:cxn modelId="{36E6EC28-7413-40B5-B60A-A4F5F05233B5}" srcId="{E398F629-C4D2-4B37-8495-5B595D33D5A6}" destId="{6D6F0C94-8DFD-4249-AE01-9C1977B4F658}" srcOrd="0" destOrd="0" parTransId="{650008C1-F13B-4C4E-966A-9BC9B6E46AA0}" sibTransId="{39DCE5EF-4D5C-44F6-8FA6-DB3F6FD38882}"/>
    <dgm:cxn modelId="{6AF64A36-5502-42D9-A4DC-3262FC584107}" type="presOf" srcId="{E16CE026-A854-4C2D-8754-3D0FFA704B6D}" destId="{4D77074B-180C-4835-AA88-68AA1B15EEDF}" srcOrd="0" destOrd="0" presId="urn:microsoft.com/office/officeart/2005/8/layout/hierarchy6"/>
    <dgm:cxn modelId="{DB8D3FFE-4EC0-4A3A-9FFD-DA25EF6FDAC4}" type="presParOf" srcId="{71641B3D-8C37-4925-BC05-7A1024B96E9B}" destId="{C34B99B1-800C-4442-8391-B33DC2EC7517}" srcOrd="0" destOrd="0" presId="urn:microsoft.com/office/officeart/2005/8/layout/hierarchy6"/>
    <dgm:cxn modelId="{2C62602D-F49F-46E4-A719-6ECD0FA19DCB}" type="presParOf" srcId="{C34B99B1-800C-4442-8391-B33DC2EC7517}" destId="{157216E7-E4A9-4A35-B18B-F67268DB9FE5}" srcOrd="0" destOrd="0" presId="urn:microsoft.com/office/officeart/2005/8/layout/hierarchy6"/>
    <dgm:cxn modelId="{A9F8AC74-9E87-4C08-9350-62E1EA658AA0}" type="presParOf" srcId="{157216E7-E4A9-4A35-B18B-F67268DB9FE5}" destId="{FF2B338E-908B-4C5B-85E2-820CFDD313EF}" srcOrd="0" destOrd="0" presId="urn:microsoft.com/office/officeart/2005/8/layout/hierarchy6"/>
    <dgm:cxn modelId="{B35944BC-01C8-4633-A143-C2A1536C9B25}" type="presParOf" srcId="{FF2B338E-908B-4C5B-85E2-820CFDD313EF}" destId="{8116BF7F-4CDF-48C1-8EEF-7E8EFD8BA206}" srcOrd="0" destOrd="0" presId="urn:microsoft.com/office/officeart/2005/8/layout/hierarchy6"/>
    <dgm:cxn modelId="{D5BFB6AC-0CC9-43DC-A9BE-75B74F983DF8}" type="presParOf" srcId="{FF2B338E-908B-4C5B-85E2-820CFDD313EF}" destId="{239E80D1-91C0-4515-BDA5-38EC25D53A85}" srcOrd="1" destOrd="0" presId="urn:microsoft.com/office/officeart/2005/8/layout/hierarchy6"/>
    <dgm:cxn modelId="{9AAC735D-048B-4743-AD0E-3BDC31DEE46B}" type="presParOf" srcId="{239E80D1-91C0-4515-BDA5-38EC25D53A85}" destId="{4D77074B-180C-4835-AA88-68AA1B15EEDF}" srcOrd="0" destOrd="0" presId="urn:microsoft.com/office/officeart/2005/8/layout/hierarchy6"/>
    <dgm:cxn modelId="{3AB067E4-1AEE-4E33-9BD4-EABE586FA433}" type="presParOf" srcId="{239E80D1-91C0-4515-BDA5-38EC25D53A85}" destId="{FE85A0CE-E091-44A3-BAC0-577E35E218E8}" srcOrd="1" destOrd="0" presId="urn:microsoft.com/office/officeart/2005/8/layout/hierarchy6"/>
    <dgm:cxn modelId="{D23AD52B-B6B8-4B2F-BF1F-EA85C5E71286}" type="presParOf" srcId="{FE85A0CE-E091-44A3-BAC0-577E35E218E8}" destId="{76D4A941-6EB7-4A76-88AE-8451056BE2CE}" srcOrd="0" destOrd="0" presId="urn:microsoft.com/office/officeart/2005/8/layout/hierarchy6"/>
    <dgm:cxn modelId="{32E7AB4E-1B11-44F7-9188-65D4F9E5DF35}" type="presParOf" srcId="{FE85A0CE-E091-44A3-BAC0-577E35E218E8}" destId="{887894FC-C437-4FA3-95D1-D81B6B0FC4C9}" srcOrd="1" destOrd="0" presId="urn:microsoft.com/office/officeart/2005/8/layout/hierarchy6"/>
    <dgm:cxn modelId="{7544F6CE-2851-404C-A1E5-7938DC89B6FA}" type="presParOf" srcId="{887894FC-C437-4FA3-95D1-D81B6B0FC4C9}" destId="{E9E7F092-5823-476F-8E29-5A53D8F312D7}" srcOrd="0" destOrd="0" presId="urn:microsoft.com/office/officeart/2005/8/layout/hierarchy6"/>
    <dgm:cxn modelId="{1E6361C3-F1B8-4D1E-B4C3-CE5B48C18474}" type="presParOf" srcId="{887894FC-C437-4FA3-95D1-D81B6B0FC4C9}" destId="{2A7BFA08-5BBD-4FE5-8A05-A1AD60703EA4}" srcOrd="1" destOrd="0" presId="urn:microsoft.com/office/officeart/2005/8/layout/hierarchy6"/>
    <dgm:cxn modelId="{9931C244-E1A1-46B3-B321-5BB6D97F4C5D}" type="presParOf" srcId="{2A7BFA08-5BBD-4FE5-8A05-A1AD60703EA4}" destId="{E8BB2955-23E6-4386-A819-F9256703029C}" srcOrd="0" destOrd="0" presId="urn:microsoft.com/office/officeart/2005/8/layout/hierarchy6"/>
    <dgm:cxn modelId="{79492908-C5B9-41A2-89BB-FC024B2F00ED}" type="presParOf" srcId="{2A7BFA08-5BBD-4FE5-8A05-A1AD60703EA4}" destId="{3C29C818-815F-42EA-B149-EC83DC185B31}" srcOrd="1" destOrd="0" presId="urn:microsoft.com/office/officeart/2005/8/layout/hierarchy6"/>
    <dgm:cxn modelId="{3EA02C48-BBB5-4840-8910-34305526B78D}" type="presParOf" srcId="{239E80D1-91C0-4515-BDA5-38EC25D53A85}" destId="{236F8DDD-D9F1-4437-859A-49C8095201C9}" srcOrd="2" destOrd="0" presId="urn:microsoft.com/office/officeart/2005/8/layout/hierarchy6"/>
    <dgm:cxn modelId="{BA9E75C4-B4DD-413E-B216-114B89686A31}" type="presParOf" srcId="{239E80D1-91C0-4515-BDA5-38EC25D53A85}" destId="{D224C667-3A8F-439C-B55F-83CE789C1FBE}" srcOrd="3" destOrd="0" presId="urn:microsoft.com/office/officeart/2005/8/layout/hierarchy6"/>
    <dgm:cxn modelId="{D0C3FBD1-66AA-45E0-9804-BD1EE7543875}" type="presParOf" srcId="{D224C667-3A8F-439C-B55F-83CE789C1FBE}" destId="{AD38828C-9357-41DD-8132-770B7D44F272}" srcOrd="0" destOrd="0" presId="urn:microsoft.com/office/officeart/2005/8/layout/hierarchy6"/>
    <dgm:cxn modelId="{42606A93-E472-48D8-BAD9-89BE6D6D802B}" type="presParOf" srcId="{D224C667-3A8F-439C-B55F-83CE789C1FBE}" destId="{A03209CE-B0F5-40EF-A95C-43BBBA351F69}" srcOrd="1" destOrd="0" presId="urn:microsoft.com/office/officeart/2005/8/layout/hierarchy6"/>
    <dgm:cxn modelId="{8D410271-3F95-4509-8BEA-C8D5A067565F}" type="presParOf" srcId="{A03209CE-B0F5-40EF-A95C-43BBBA351F69}" destId="{0B4204D0-E029-4648-9A5C-B40C3ED157B0}" srcOrd="0" destOrd="0" presId="urn:microsoft.com/office/officeart/2005/8/layout/hierarchy6"/>
    <dgm:cxn modelId="{11C16FF8-6ADF-43B3-A0D2-6CEF74965194}" type="presParOf" srcId="{A03209CE-B0F5-40EF-A95C-43BBBA351F69}" destId="{C1387C99-F4C5-4CC3-9620-747CF95EAA73}" srcOrd="1" destOrd="0" presId="urn:microsoft.com/office/officeart/2005/8/layout/hierarchy6"/>
    <dgm:cxn modelId="{23785265-6276-4D2D-A7EE-3002D8136C97}" type="presParOf" srcId="{C1387C99-F4C5-4CC3-9620-747CF95EAA73}" destId="{0E7455FE-EE55-481A-9443-E2437678377A}" srcOrd="0" destOrd="0" presId="urn:microsoft.com/office/officeart/2005/8/layout/hierarchy6"/>
    <dgm:cxn modelId="{37943301-DC1C-4532-B8C2-0D72AF8816BB}" type="presParOf" srcId="{C1387C99-F4C5-4CC3-9620-747CF95EAA73}" destId="{24353F8C-47B9-4E79-9098-C4D94F6BC3CE}" srcOrd="1" destOrd="0" presId="urn:microsoft.com/office/officeart/2005/8/layout/hierarchy6"/>
    <dgm:cxn modelId="{8DFC0131-125A-4FC2-A066-155BCDD3CF43}" type="presParOf" srcId="{71641B3D-8C37-4925-BC05-7A1024B96E9B}" destId="{FCC3EB08-7769-4435-8A90-525B3CA42B9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A40AE1-F388-4AA9-B522-4F1D89EE9AF5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22ECF205-87E8-4C02-8966-7899D77C88A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300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CEFALEA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300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DE ORIGEN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300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INTRACRANEAL</a:t>
          </a:r>
          <a:endParaRPr kumimoji="0" lang="es-ES" sz="1300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1C479D47-5C1C-4AC7-AF01-E3CE67EE0EAD}" type="parTrans" cxnId="{3884FAD7-F99C-427F-98F5-7AF09D0811DD}">
      <dgm:prSet/>
      <dgm:spPr/>
      <dgm:t>
        <a:bodyPr/>
        <a:lstStyle/>
        <a:p>
          <a:endParaRPr lang="es-EC"/>
        </a:p>
      </dgm:t>
    </dgm:pt>
    <dgm:pt modelId="{3E9E71A6-F955-4E5F-9BC1-77229BDC94CA}" type="sibTrans" cxnId="{3884FAD7-F99C-427F-98F5-7AF09D0811DD}">
      <dgm:prSet/>
      <dgm:spPr/>
      <dgm:t>
        <a:bodyPr/>
        <a:lstStyle/>
        <a:p>
          <a:endParaRPr lang="es-EC"/>
        </a:p>
      </dgm:t>
    </dgm:pt>
    <dgm:pt modelId="{BD8C7731-AA67-43F9-874B-8D9E107B9FE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CEFALEA 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MENINGITIS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3CA6214D-99E2-43FB-B39D-A2382BE6B3CA}" type="parTrans" cxnId="{4EEF3B96-1B80-47D5-93FA-132B9745CFB9}">
      <dgm:prSet/>
      <dgm:spPr/>
      <dgm:t>
        <a:bodyPr/>
        <a:lstStyle/>
        <a:p>
          <a:endParaRPr lang="es-EC"/>
        </a:p>
      </dgm:t>
    </dgm:pt>
    <dgm:pt modelId="{38B089ED-DBB1-4712-91A1-A6AAB7D171E7}" type="sibTrans" cxnId="{4EEF3B96-1B80-47D5-93FA-132B9745CFB9}">
      <dgm:prSet/>
      <dgm:spPr/>
      <dgm:t>
        <a:bodyPr/>
        <a:lstStyle/>
        <a:p>
          <a:endParaRPr lang="es-EC"/>
        </a:p>
      </dgm:t>
    </dgm:pt>
    <dgm:pt modelId="{28D1AF19-69DE-4968-9D38-F51C8A6366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Inflamación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de las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meninges , intensa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5EE3D53A-B02F-412C-9039-ACCBBC155E9B}" type="parTrans" cxnId="{63B37BF7-BD09-4F80-88CF-B5DDECC613EC}">
      <dgm:prSet/>
      <dgm:spPr/>
      <dgm:t>
        <a:bodyPr/>
        <a:lstStyle/>
        <a:p>
          <a:endParaRPr lang="es-EC"/>
        </a:p>
      </dgm:t>
    </dgm:pt>
    <dgm:pt modelId="{6EDEF858-23D4-441D-B95F-AC8353443450}" type="sibTrans" cxnId="{63B37BF7-BD09-4F80-88CF-B5DDECC613EC}">
      <dgm:prSet/>
      <dgm:spPr/>
      <dgm:t>
        <a:bodyPr/>
        <a:lstStyle/>
        <a:p>
          <a:endParaRPr lang="es-EC"/>
        </a:p>
      </dgm:t>
    </dgm:pt>
    <dgm:pt modelId="{1E0C0FF2-6D6C-430C-8EE4-E2B79ACD80C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JAQUECA/ MIGRAÑA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D06D6425-8085-4F61-B567-7C528DF34491}" type="parTrans" cxnId="{A3348026-061A-4EB6-8F22-015ED93F4EB1}">
      <dgm:prSet/>
      <dgm:spPr/>
      <dgm:t>
        <a:bodyPr/>
        <a:lstStyle/>
        <a:p>
          <a:endParaRPr lang="es-EC"/>
        </a:p>
      </dgm:t>
    </dgm:pt>
    <dgm:pt modelId="{1FB7177B-DD9B-4884-B2E8-7F414DB04893}" type="sibTrans" cxnId="{A3348026-061A-4EB6-8F22-015ED93F4EB1}">
      <dgm:prSet/>
      <dgm:spPr/>
      <dgm:t>
        <a:bodyPr/>
        <a:lstStyle/>
        <a:p>
          <a:endParaRPr lang="es-EC"/>
        </a:p>
      </dgm:t>
    </dgm:pt>
    <dgm:pt modelId="{3D5885D8-28FE-4C4E-ABFB-55207B18D93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-Fenómenos vasculares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anormales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-Pródromos (Náusea y alucinaciones), 30min a 1h antes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-</a:t>
          </a:r>
          <a:r>
            <a:rPr kumimoji="0" lang="es-EC" b="0" i="0" u="none" strike="noStrike" cap="none" normalizeH="0" baseline="0" dirty="0" err="1" smtClean="0">
              <a:ln/>
              <a:effectLst/>
              <a:latin typeface="Arial" charset="0"/>
              <a:cs typeface="Arial" charset="0"/>
            </a:rPr>
            <a:t>Vasoespasmo</a:t>
          </a: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por estrés y al agotarse se dilatan los vasos y palpitan por la Presión  Arterial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757EA2D0-D8F7-4DE1-A41D-AE2A78D5746C}" type="parTrans" cxnId="{C4F08174-EDE6-45F5-A7DD-B86210B97700}">
      <dgm:prSet/>
      <dgm:spPr/>
      <dgm:t>
        <a:bodyPr/>
        <a:lstStyle/>
        <a:p>
          <a:endParaRPr lang="es-EC"/>
        </a:p>
      </dgm:t>
    </dgm:pt>
    <dgm:pt modelId="{979A01B8-1EFE-43D5-B561-DF2359C1761C}" type="sibTrans" cxnId="{C4F08174-EDE6-45F5-A7DD-B86210B97700}">
      <dgm:prSet/>
      <dgm:spPr/>
      <dgm:t>
        <a:bodyPr/>
        <a:lstStyle/>
        <a:p>
          <a:endParaRPr lang="es-EC"/>
        </a:p>
      </dgm:t>
    </dgm:pt>
    <dgm:pt modelId="{43CCF2E6-996F-4988-ACF2-8A59DA9A248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CEFALEA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ALCOHOLICA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0524B96E-3702-47A3-B366-7847F826C0EE}" type="parTrans" cxnId="{E82D348E-6BBE-42C0-858F-AB25339351E7}">
      <dgm:prSet/>
      <dgm:spPr/>
      <dgm:t>
        <a:bodyPr/>
        <a:lstStyle/>
        <a:p>
          <a:endParaRPr lang="es-EC"/>
        </a:p>
      </dgm:t>
    </dgm:pt>
    <dgm:pt modelId="{00D877D4-3035-4572-9535-5ACBB13DDEC2}" type="sibTrans" cxnId="{E82D348E-6BBE-42C0-858F-AB25339351E7}">
      <dgm:prSet/>
      <dgm:spPr/>
      <dgm:t>
        <a:bodyPr/>
        <a:lstStyle/>
        <a:p>
          <a:endParaRPr lang="es-EC"/>
        </a:p>
      </dgm:t>
    </dgm:pt>
    <dgm:pt modelId="{CE8D3C6E-EE10-4403-BDE0-90FA4F09225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P su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naturaleza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tóxica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irrita meninges y deshidratación colabora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D8B54F2E-0E0A-4D2E-A95B-1A8739C755C2}" type="parTrans" cxnId="{901421D0-252A-42A2-818C-2BFE3189B1F0}">
      <dgm:prSet/>
      <dgm:spPr/>
      <dgm:t>
        <a:bodyPr/>
        <a:lstStyle/>
        <a:p>
          <a:endParaRPr lang="es-EC"/>
        </a:p>
      </dgm:t>
    </dgm:pt>
    <dgm:pt modelId="{80BF95CC-A720-416B-A652-07829D24AC0C}" type="sibTrans" cxnId="{901421D0-252A-42A2-818C-2BFE3189B1F0}">
      <dgm:prSet/>
      <dgm:spPr/>
      <dgm:t>
        <a:bodyPr/>
        <a:lstStyle/>
        <a:p>
          <a:endParaRPr lang="es-EC"/>
        </a:p>
      </dgm:t>
    </dgm:pt>
    <dgm:pt modelId="{74DCBF0E-707B-4BCF-9075-88C96E5BA28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CEFALEA  por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ESTREÑIMIENTO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003C7F21-DEB6-4EAB-B206-6F6A994D5D86}" type="parTrans" cxnId="{6543BE8B-BE3B-4329-9E08-233797935F9C}">
      <dgm:prSet/>
      <dgm:spPr/>
      <dgm:t>
        <a:bodyPr/>
        <a:lstStyle/>
        <a:p>
          <a:endParaRPr lang="es-EC"/>
        </a:p>
      </dgm:t>
    </dgm:pt>
    <dgm:pt modelId="{0AFAC3AC-8E67-4EFA-B57C-01247149FC9B}" type="sibTrans" cxnId="{6543BE8B-BE3B-4329-9E08-233797935F9C}">
      <dgm:prSet/>
      <dgm:spPr/>
      <dgm:t>
        <a:bodyPr/>
        <a:lstStyle/>
        <a:p>
          <a:endParaRPr lang="es-EC"/>
        </a:p>
      </dgm:t>
    </dgm:pt>
    <dgm:pt modelId="{B6CA4008-FF7C-48D6-B63D-F56C767A20F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De los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productos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tóxicos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absorbidos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8747826E-0A13-43DD-8D31-E017168A3DBE}" type="parTrans" cxnId="{F6EC4987-E3FD-45FD-AF99-2DF2898FA0F3}">
      <dgm:prSet/>
      <dgm:spPr/>
      <dgm:t>
        <a:bodyPr/>
        <a:lstStyle/>
        <a:p>
          <a:endParaRPr lang="es-EC"/>
        </a:p>
      </dgm:t>
    </dgm:pt>
    <dgm:pt modelId="{5CB8DD74-3F95-4973-A865-B888B2A6E6B8}" type="sibTrans" cxnId="{F6EC4987-E3FD-45FD-AF99-2DF2898FA0F3}">
      <dgm:prSet/>
      <dgm:spPr/>
      <dgm:t>
        <a:bodyPr/>
        <a:lstStyle/>
        <a:p>
          <a:endParaRPr lang="es-EC"/>
        </a:p>
      </dgm:t>
    </dgm:pt>
    <dgm:pt modelId="{661C21B0-976E-4BEA-8542-FD1E813E6B5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POR DESCENSO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DEPRESIÓN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DEL LCR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F7970A51-3C80-4128-82B2-EC7FFAB57D32}" type="parTrans" cxnId="{356B1E84-9D99-4451-8125-D56C7AF95246}">
      <dgm:prSet/>
      <dgm:spPr/>
      <dgm:t>
        <a:bodyPr/>
        <a:lstStyle/>
        <a:p>
          <a:endParaRPr lang="es-EC"/>
        </a:p>
      </dgm:t>
    </dgm:pt>
    <dgm:pt modelId="{6568B0FF-0AF8-4B16-A1B4-E20C47AC6A4B}" type="sibTrans" cxnId="{356B1E84-9D99-4451-8125-D56C7AF95246}">
      <dgm:prSet/>
      <dgm:spPr/>
      <dgm:t>
        <a:bodyPr/>
        <a:lstStyle/>
        <a:p>
          <a:endParaRPr lang="es-EC"/>
        </a:p>
      </dgm:t>
    </dgm:pt>
    <dgm:pt modelId="{F6778BCE-D998-4F63-806D-87AAEB3B09F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Retiro de 20 ml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elimina parte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del componente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de flotación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Cerebral, caería el cerebro sobre la duramadre y la deformaría provocando dolor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67802652-D7F2-4C07-9873-7E812DFB3083}" type="parTrans" cxnId="{952B6913-2CDD-445E-B2C8-DAA542D7D739}">
      <dgm:prSet/>
      <dgm:spPr/>
      <dgm:t>
        <a:bodyPr/>
        <a:lstStyle/>
        <a:p>
          <a:endParaRPr lang="es-EC"/>
        </a:p>
      </dgm:t>
    </dgm:pt>
    <dgm:pt modelId="{13F21878-963B-462D-AD0D-CCEE8F244FBD}" type="sibTrans" cxnId="{952B6913-2CDD-445E-B2C8-DAA542D7D739}">
      <dgm:prSet/>
      <dgm:spPr/>
      <dgm:t>
        <a:bodyPr/>
        <a:lstStyle/>
        <a:p>
          <a:endParaRPr lang="es-EC"/>
        </a:p>
      </dgm:t>
    </dgm:pt>
    <dgm:pt modelId="{12C74D32-FF3B-47CC-84FB-79666115F3D6}" type="pres">
      <dgm:prSet presAssocID="{B0A40AE1-F388-4AA9-B522-4F1D89EE9A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B4D52D5-B2A0-41FF-B28E-FEFCE4690A5D}" type="pres">
      <dgm:prSet presAssocID="{22ECF205-87E8-4C02-8966-7899D77C88AC}" presName="hierRoot1" presStyleCnt="0">
        <dgm:presLayoutVars>
          <dgm:hierBranch/>
        </dgm:presLayoutVars>
      </dgm:prSet>
      <dgm:spPr/>
    </dgm:pt>
    <dgm:pt modelId="{84B8C505-2BBB-4F2E-9D20-05AFE0C83BCD}" type="pres">
      <dgm:prSet presAssocID="{22ECF205-87E8-4C02-8966-7899D77C88AC}" presName="rootComposite1" presStyleCnt="0"/>
      <dgm:spPr/>
    </dgm:pt>
    <dgm:pt modelId="{B9B7B0C8-9EDD-433F-9267-58F30AC4177E}" type="pres">
      <dgm:prSet presAssocID="{22ECF205-87E8-4C02-8966-7899D77C88AC}" presName="rootText1" presStyleLbl="node0" presStyleIdx="0" presStyleCnt="1" custScaleX="140362" custScaleY="112516" custLinFactNeighborX="1258" custLinFactNeighborY="-3031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12EA801-084C-4E47-BCA9-31DED6546A3B}" type="pres">
      <dgm:prSet presAssocID="{22ECF205-87E8-4C02-8966-7899D77C88AC}" presName="rootConnector1" presStyleLbl="node1" presStyleIdx="0" presStyleCnt="0"/>
      <dgm:spPr/>
      <dgm:t>
        <a:bodyPr/>
        <a:lstStyle/>
        <a:p>
          <a:endParaRPr lang="es-ES"/>
        </a:p>
      </dgm:t>
    </dgm:pt>
    <dgm:pt modelId="{0FE55185-65BA-481D-935E-51D95712D44D}" type="pres">
      <dgm:prSet presAssocID="{22ECF205-87E8-4C02-8966-7899D77C88AC}" presName="hierChild2" presStyleCnt="0"/>
      <dgm:spPr/>
    </dgm:pt>
    <dgm:pt modelId="{DFD24B67-C7A9-4149-9E42-744BA7758450}" type="pres">
      <dgm:prSet presAssocID="{3CA6214D-99E2-43FB-B39D-A2382BE6B3CA}" presName="Name35" presStyleLbl="parChTrans1D2" presStyleIdx="0" presStyleCnt="5"/>
      <dgm:spPr/>
      <dgm:t>
        <a:bodyPr/>
        <a:lstStyle/>
        <a:p>
          <a:endParaRPr lang="es-ES"/>
        </a:p>
      </dgm:t>
    </dgm:pt>
    <dgm:pt modelId="{5E210D91-1929-449C-AB19-8C32989599EF}" type="pres">
      <dgm:prSet presAssocID="{BD8C7731-AA67-43F9-874B-8D9E107B9FE9}" presName="hierRoot2" presStyleCnt="0">
        <dgm:presLayoutVars>
          <dgm:hierBranch/>
        </dgm:presLayoutVars>
      </dgm:prSet>
      <dgm:spPr/>
    </dgm:pt>
    <dgm:pt modelId="{D8906181-60EA-4180-BEE3-0BA148C3410C}" type="pres">
      <dgm:prSet presAssocID="{BD8C7731-AA67-43F9-874B-8D9E107B9FE9}" presName="rootComposite" presStyleCnt="0"/>
      <dgm:spPr/>
    </dgm:pt>
    <dgm:pt modelId="{CE422551-B9D0-4FDF-A7C1-3637530E738B}" type="pres">
      <dgm:prSet presAssocID="{BD8C7731-AA67-43F9-874B-8D9E107B9FE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0E040E8-AEF5-43C9-91D5-3EA730D4A3DB}" type="pres">
      <dgm:prSet presAssocID="{BD8C7731-AA67-43F9-874B-8D9E107B9FE9}" presName="rootConnector" presStyleLbl="node2" presStyleIdx="0" presStyleCnt="5"/>
      <dgm:spPr/>
      <dgm:t>
        <a:bodyPr/>
        <a:lstStyle/>
        <a:p>
          <a:endParaRPr lang="es-ES"/>
        </a:p>
      </dgm:t>
    </dgm:pt>
    <dgm:pt modelId="{20FC5B61-999E-4C4D-B9A9-69216C421213}" type="pres">
      <dgm:prSet presAssocID="{BD8C7731-AA67-43F9-874B-8D9E107B9FE9}" presName="hierChild4" presStyleCnt="0"/>
      <dgm:spPr/>
    </dgm:pt>
    <dgm:pt modelId="{C650ACDC-DC10-4E36-846E-9D99C942A715}" type="pres">
      <dgm:prSet presAssocID="{5EE3D53A-B02F-412C-9039-ACCBBC155E9B}" presName="Name35" presStyleLbl="parChTrans1D3" presStyleIdx="0" presStyleCnt="5"/>
      <dgm:spPr/>
      <dgm:t>
        <a:bodyPr/>
        <a:lstStyle/>
        <a:p>
          <a:endParaRPr lang="es-ES"/>
        </a:p>
      </dgm:t>
    </dgm:pt>
    <dgm:pt modelId="{67C8CA69-FC57-4054-946C-6BBADFC11792}" type="pres">
      <dgm:prSet presAssocID="{28D1AF19-69DE-4968-9D38-F51C8A6366AB}" presName="hierRoot2" presStyleCnt="0">
        <dgm:presLayoutVars>
          <dgm:hierBranch val="r"/>
        </dgm:presLayoutVars>
      </dgm:prSet>
      <dgm:spPr/>
    </dgm:pt>
    <dgm:pt modelId="{654D8209-8F9A-4EA6-8735-17C08B7C56FE}" type="pres">
      <dgm:prSet presAssocID="{28D1AF19-69DE-4968-9D38-F51C8A6366AB}" presName="rootComposite" presStyleCnt="0"/>
      <dgm:spPr/>
    </dgm:pt>
    <dgm:pt modelId="{687C7FC1-347D-4CC5-AB74-071B65AE4EA9}" type="pres">
      <dgm:prSet presAssocID="{28D1AF19-69DE-4968-9D38-F51C8A6366AB}" presName="rootText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1342AB1-DCE6-4715-8C25-A020197DBD92}" type="pres">
      <dgm:prSet presAssocID="{28D1AF19-69DE-4968-9D38-F51C8A6366AB}" presName="rootConnector" presStyleLbl="node3" presStyleIdx="0" presStyleCnt="5"/>
      <dgm:spPr/>
      <dgm:t>
        <a:bodyPr/>
        <a:lstStyle/>
        <a:p>
          <a:endParaRPr lang="es-ES"/>
        </a:p>
      </dgm:t>
    </dgm:pt>
    <dgm:pt modelId="{DF865EAA-99E9-44B7-BF2C-9ABA119105E4}" type="pres">
      <dgm:prSet presAssocID="{28D1AF19-69DE-4968-9D38-F51C8A6366AB}" presName="hierChild4" presStyleCnt="0"/>
      <dgm:spPr/>
    </dgm:pt>
    <dgm:pt modelId="{D0AC0A48-9C6D-459B-B7D4-00FB749404AD}" type="pres">
      <dgm:prSet presAssocID="{28D1AF19-69DE-4968-9D38-F51C8A6366AB}" presName="hierChild5" presStyleCnt="0"/>
      <dgm:spPr/>
    </dgm:pt>
    <dgm:pt modelId="{972EAD39-995C-454C-8142-67C372371A35}" type="pres">
      <dgm:prSet presAssocID="{BD8C7731-AA67-43F9-874B-8D9E107B9FE9}" presName="hierChild5" presStyleCnt="0"/>
      <dgm:spPr/>
    </dgm:pt>
    <dgm:pt modelId="{9B7987A2-D068-478D-983C-93A97F35452B}" type="pres">
      <dgm:prSet presAssocID="{D06D6425-8085-4F61-B567-7C528DF34491}" presName="Name35" presStyleLbl="parChTrans1D2" presStyleIdx="1" presStyleCnt="5"/>
      <dgm:spPr/>
      <dgm:t>
        <a:bodyPr/>
        <a:lstStyle/>
        <a:p>
          <a:endParaRPr lang="es-ES"/>
        </a:p>
      </dgm:t>
    </dgm:pt>
    <dgm:pt modelId="{B5010461-69A5-4649-921F-7680D7C94475}" type="pres">
      <dgm:prSet presAssocID="{1E0C0FF2-6D6C-430C-8EE4-E2B79ACD80CA}" presName="hierRoot2" presStyleCnt="0">
        <dgm:presLayoutVars>
          <dgm:hierBranch/>
        </dgm:presLayoutVars>
      </dgm:prSet>
      <dgm:spPr/>
    </dgm:pt>
    <dgm:pt modelId="{F0998B91-909C-4F68-923A-284C7698A644}" type="pres">
      <dgm:prSet presAssocID="{1E0C0FF2-6D6C-430C-8EE4-E2B79ACD80CA}" presName="rootComposite" presStyleCnt="0"/>
      <dgm:spPr/>
    </dgm:pt>
    <dgm:pt modelId="{9320DF2B-E103-44D9-9C89-AFF133662E58}" type="pres">
      <dgm:prSet presAssocID="{1E0C0FF2-6D6C-430C-8EE4-E2B79ACD80CA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163C823-CCDC-4E5D-8714-1CBBC3A7306C}" type="pres">
      <dgm:prSet presAssocID="{1E0C0FF2-6D6C-430C-8EE4-E2B79ACD80CA}" presName="rootConnector" presStyleLbl="node2" presStyleIdx="1" presStyleCnt="5"/>
      <dgm:spPr/>
      <dgm:t>
        <a:bodyPr/>
        <a:lstStyle/>
        <a:p>
          <a:endParaRPr lang="es-ES"/>
        </a:p>
      </dgm:t>
    </dgm:pt>
    <dgm:pt modelId="{B6AB4253-CE9E-44F4-B6E1-FFDE85D0B4E4}" type="pres">
      <dgm:prSet presAssocID="{1E0C0FF2-6D6C-430C-8EE4-E2B79ACD80CA}" presName="hierChild4" presStyleCnt="0"/>
      <dgm:spPr/>
    </dgm:pt>
    <dgm:pt modelId="{B08DA62C-4DB6-42B8-B30E-EE588F5F209E}" type="pres">
      <dgm:prSet presAssocID="{757EA2D0-D8F7-4DE1-A41D-AE2A78D5746C}" presName="Name35" presStyleLbl="parChTrans1D3" presStyleIdx="1" presStyleCnt="5"/>
      <dgm:spPr/>
      <dgm:t>
        <a:bodyPr/>
        <a:lstStyle/>
        <a:p>
          <a:endParaRPr lang="es-ES"/>
        </a:p>
      </dgm:t>
    </dgm:pt>
    <dgm:pt modelId="{76A55E15-5507-4043-8B3C-09C9377A98DB}" type="pres">
      <dgm:prSet presAssocID="{3D5885D8-28FE-4C4E-ABFB-55207B18D934}" presName="hierRoot2" presStyleCnt="0">
        <dgm:presLayoutVars>
          <dgm:hierBranch val="r"/>
        </dgm:presLayoutVars>
      </dgm:prSet>
      <dgm:spPr/>
    </dgm:pt>
    <dgm:pt modelId="{F9695667-13AA-40D4-989E-2E072B2CAA6B}" type="pres">
      <dgm:prSet presAssocID="{3D5885D8-28FE-4C4E-ABFB-55207B18D934}" presName="rootComposite" presStyleCnt="0"/>
      <dgm:spPr/>
    </dgm:pt>
    <dgm:pt modelId="{62DD8C86-DAEC-4053-A982-FC1F2B7045D8}" type="pres">
      <dgm:prSet presAssocID="{3D5885D8-28FE-4C4E-ABFB-55207B18D934}" presName="rootText" presStyleLbl="node3" presStyleIdx="1" presStyleCnt="5" custScaleY="21443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D724518-3C2B-4567-809C-561C0D09CCCA}" type="pres">
      <dgm:prSet presAssocID="{3D5885D8-28FE-4C4E-ABFB-55207B18D934}" presName="rootConnector" presStyleLbl="node3" presStyleIdx="1" presStyleCnt="5"/>
      <dgm:spPr/>
      <dgm:t>
        <a:bodyPr/>
        <a:lstStyle/>
        <a:p>
          <a:endParaRPr lang="es-ES"/>
        </a:p>
      </dgm:t>
    </dgm:pt>
    <dgm:pt modelId="{B2043995-A413-4A4D-AC9A-33D5614FC063}" type="pres">
      <dgm:prSet presAssocID="{3D5885D8-28FE-4C4E-ABFB-55207B18D934}" presName="hierChild4" presStyleCnt="0"/>
      <dgm:spPr/>
    </dgm:pt>
    <dgm:pt modelId="{E7A6DFC7-F097-49ED-99EF-9B479A549965}" type="pres">
      <dgm:prSet presAssocID="{3D5885D8-28FE-4C4E-ABFB-55207B18D934}" presName="hierChild5" presStyleCnt="0"/>
      <dgm:spPr/>
    </dgm:pt>
    <dgm:pt modelId="{07254793-21BD-45AB-8AF4-5AD64EC5B8C9}" type="pres">
      <dgm:prSet presAssocID="{1E0C0FF2-6D6C-430C-8EE4-E2B79ACD80CA}" presName="hierChild5" presStyleCnt="0"/>
      <dgm:spPr/>
    </dgm:pt>
    <dgm:pt modelId="{8EB7180D-70DA-4123-94BF-D0C10D948D88}" type="pres">
      <dgm:prSet presAssocID="{0524B96E-3702-47A3-B366-7847F826C0EE}" presName="Name35" presStyleLbl="parChTrans1D2" presStyleIdx="2" presStyleCnt="5"/>
      <dgm:spPr/>
      <dgm:t>
        <a:bodyPr/>
        <a:lstStyle/>
        <a:p>
          <a:endParaRPr lang="es-ES"/>
        </a:p>
      </dgm:t>
    </dgm:pt>
    <dgm:pt modelId="{5750D33E-4CCE-4333-B702-4923C550550B}" type="pres">
      <dgm:prSet presAssocID="{43CCF2E6-996F-4988-ACF2-8A59DA9A2480}" presName="hierRoot2" presStyleCnt="0">
        <dgm:presLayoutVars>
          <dgm:hierBranch/>
        </dgm:presLayoutVars>
      </dgm:prSet>
      <dgm:spPr/>
    </dgm:pt>
    <dgm:pt modelId="{9F3B9FCD-EEAC-4AE0-8D37-EDC0A98D006A}" type="pres">
      <dgm:prSet presAssocID="{43CCF2E6-996F-4988-ACF2-8A59DA9A2480}" presName="rootComposite" presStyleCnt="0"/>
      <dgm:spPr/>
    </dgm:pt>
    <dgm:pt modelId="{FF3C39D5-2905-4582-949B-1CC09A353535}" type="pres">
      <dgm:prSet presAssocID="{43CCF2E6-996F-4988-ACF2-8A59DA9A2480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B866F08-317E-4284-9E47-E7348EDFFD95}" type="pres">
      <dgm:prSet presAssocID="{43CCF2E6-996F-4988-ACF2-8A59DA9A2480}" presName="rootConnector" presStyleLbl="node2" presStyleIdx="2" presStyleCnt="5"/>
      <dgm:spPr/>
      <dgm:t>
        <a:bodyPr/>
        <a:lstStyle/>
        <a:p>
          <a:endParaRPr lang="es-ES"/>
        </a:p>
      </dgm:t>
    </dgm:pt>
    <dgm:pt modelId="{EA9A2E47-4839-4056-BE74-F49A864172CA}" type="pres">
      <dgm:prSet presAssocID="{43CCF2E6-996F-4988-ACF2-8A59DA9A2480}" presName="hierChild4" presStyleCnt="0"/>
      <dgm:spPr/>
    </dgm:pt>
    <dgm:pt modelId="{EC0B9BF1-7817-4259-97C5-6ECCABA919C8}" type="pres">
      <dgm:prSet presAssocID="{D8B54F2E-0E0A-4D2E-A95B-1A8739C755C2}" presName="Name35" presStyleLbl="parChTrans1D3" presStyleIdx="2" presStyleCnt="5"/>
      <dgm:spPr/>
      <dgm:t>
        <a:bodyPr/>
        <a:lstStyle/>
        <a:p>
          <a:endParaRPr lang="es-ES"/>
        </a:p>
      </dgm:t>
    </dgm:pt>
    <dgm:pt modelId="{35480276-CBB2-49EA-B0C6-CF2297111243}" type="pres">
      <dgm:prSet presAssocID="{CE8D3C6E-EE10-4403-BDE0-90FA4F092259}" presName="hierRoot2" presStyleCnt="0">
        <dgm:presLayoutVars>
          <dgm:hierBranch val="r"/>
        </dgm:presLayoutVars>
      </dgm:prSet>
      <dgm:spPr/>
    </dgm:pt>
    <dgm:pt modelId="{EE515EFF-F53E-4582-A70D-B432AA7AC677}" type="pres">
      <dgm:prSet presAssocID="{CE8D3C6E-EE10-4403-BDE0-90FA4F092259}" presName="rootComposite" presStyleCnt="0"/>
      <dgm:spPr/>
    </dgm:pt>
    <dgm:pt modelId="{912ECB08-7066-4E5E-972F-0E9DF7B3F798}" type="pres">
      <dgm:prSet presAssocID="{CE8D3C6E-EE10-4403-BDE0-90FA4F092259}" presName="rootText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47FAAE0-C5B4-49B1-9C67-EF32B485C4A7}" type="pres">
      <dgm:prSet presAssocID="{CE8D3C6E-EE10-4403-BDE0-90FA4F092259}" presName="rootConnector" presStyleLbl="node3" presStyleIdx="2" presStyleCnt="5"/>
      <dgm:spPr/>
      <dgm:t>
        <a:bodyPr/>
        <a:lstStyle/>
        <a:p>
          <a:endParaRPr lang="es-ES"/>
        </a:p>
      </dgm:t>
    </dgm:pt>
    <dgm:pt modelId="{67132B0F-7EFB-4545-BAF1-09B3FF40C3CB}" type="pres">
      <dgm:prSet presAssocID="{CE8D3C6E-EE10-4403-BDE0-90FA4F092259}" presName="hierChild4" presStyleCnt="0"/>
      <dgm:spPr/>
    </dgm:pt>
    <dgm:pt modelId="{8EE16A1E-F237-4470-8262-12BC9481F574}" type="pres">
      <dgm:prSet presAssocID="{CE8D3C6E-EE10-4403-BDE0-90FA4F092259}" presName="hierChild5" presStyleCnt="0"/>
      <dgm:spPr/>
    </dgm:pt>
    <dgm:pt modelId="{6B8D73C9-B88D-4499-B230-6AACC85A8F45}" type="pres">
      <dgm:prSet presAssocID="{43CCF2E6-996F-4988-ACF2-8A59DA9A2480}" presName="hierChild5" presStyleCnt="0"/>
      <dgm:spPr/>
    </dgm:pt>
    <dgm:pt modelId="{E49464A5-16DE-4934-A768-CD05D6BD98FF}" type="pres">
      <dgm:prSet presAssocID="{003C7F21-DEB6-4EAB-B206-6F6A994D5D86}" presName="Name35" presStyleLbl="parChTrans1D2" presStyleIdx="3" presStyleCnt="5"/>
      <dgm:spPr/>
      <dgm:t>
        <a:bodyPr/>
        <a:lstStyle/>
        <a:p>
          <a:endParaRPr lang="es-ES"/>
        </a:p>
      </dgm:t>
    </dgm:pt>
    <dgm:pt modelId="{0CA91F6F-897A-45AB-94A1-368A1C9C9AA7}" type="pres">
      <dgm:prSet presAssocID="{74DCBF0E-707B-4BCF-9075-88C96E5BA280}" presName="hierRoot2" presStyleCnt="0">
        <dgm:presLayoutVars>
          <dgm:hierBranch/>
        </dgm:presLayoutVars>
      </dgm:prSet>
      <dgm:spPr/>
    </dgm:pt>
    <dgm:pt modelId="{3AC130EE-EB38-4DC6-87C0-D93602CADF12}" type="pres">
      <dgm:prSet presAssocID="{74DCBF0E-707B-4BCF-9075-88C96E5BA280}" presName="rootComposite" presStyleCnt="0"/>
      <dgm:spPr/>
    </dgm:pt>
    <dgm:pt modelId="{82D91ABE-381A-4663-93FD-E822AB6ED44F}" type="pres">
      <dgm:prSet presAssocID="{74DCBF0E-707B-4BCF-9075-88C96E5BA280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D8A4A4D-B2E1-4FD5-BD21-D72FB9B6354B}" type="pres">
      <dgm:prSet presAssocID="{74DCBF0E-707B-4BCF-9075-88C96E5BA280}" presName="rootConnector" presStyleLbl="node2" presStyleIdx="3" presStyleCnt="5"/>
      <dgm:spPr/>
      <dgm:t>
        <a:bodyPr/>
        <a:lstStyle/>
        <a:p>
          <a:endParaRPr lang="es-ES"/>
        </a:p>
      </dgm:t>
    </dgm:pt>
    <dgm:pt modelId="{FE518B5B-E933-4AE4-981B-4172578AF868}" type="pres">
      <dgm:prSet presAssocID="{74DCBF0E-707B-4BCF-9075-88C96E5BA280}" presName="hierChild4" presStyleCnt="0"/>
      <dgm:spPr/>
    </dgm:pt>
    <dgm:pt modelId="{707E6DFE-F97C-40F9-9DEB-542BCB416786}" type="pres">
      <dgm:prSet presAssocID="{8747826E-0A13-43DD-8D31-E017168A3DBE}" presName="Name35" presStyleLbl="parChTrans1D3" presStyleIdx="3" presStyleCnt="5"/>
      <dgm:spPr/>
      <dgm:t>
        <a:bodyPr/>
        <a:lstStyle/>
        <a:p>
          <a:endParaRPr lang="es-ES"/>
        </a:p>
      </dgm:t>
    </dgm:pt>
    <dgm:pt modelId="{0480CF35-63D8-40A8-973A-923D1ED8A9ED}" type="pres">
      <dgm:prSet presAssocID="{B6CA4008-FF7C-48D6-B63D-F56C767A20F7}" presName="hierRoot2" presStyleCnt="0">
        <dgm:presLayoutVars>
          <dgm:hierBranch val="r"/>
        </dgm:presLayoutVars>
      </dgm:prSet>
      <dgm:spPr/>
    </dgm:pt>
    <dgm:pt modelId="{2A30211B-002E-433F-B0E7-9E18F9189985}" type="pres">
      <dgm:prSet presAssocID="{B6CA4008-FF7C-48D6-B63D-F56C767A20F7}" presName="rootComposite" presStyleCnt="0"/>
      <dgm:spPr/>
    </dgm:pt>
    <dgm:pt modelId="{E5986FE6-8F6C-4D1F-80EC-4E48B3D57C70}" type="pres">
      <dgm:prSet presAssocID="{B6CA4008-FF7C-48D6-B63D-F56C767A20F7}" presName="rootText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F8779C0-3A97-4F6F-81F2-142DD6960940}" type="pres">
      <dgm:prSet presAssocID="{B6CA4008-FF7C-48D6-B63D-F56C767A20F7}" presName="rootConnector" presStyleLbl="node3" presStyleIdx="3" presStyleCnt="5"/>
      <dgm:spPr/>
      <dgm:t>
        <a:bodyPr/>
        <a:lstStyle/>
        <a:p>
          <a:endParaRPr lang="es-ES"/>
        </a:p>
      </dgm:t>
    </dgm:pt>
    <dgm:pt modelId="{80150A69-AECB-40AA-A4FE-4A1687994E39}" type="pres">
      <dgm:prSet presAssocID="{B6CA4008-FF7C-48D6-B63D-F56C767A20F7}" presName="hierChild4" presStyleCnt="0"/>
      <dgm:spPr/>
    </dgm:pt>
    <dgm:pt modelId="{50ADD822-B9F6-4B4C-A2C8-9887BFB37849}" type="pres">
      <dgm:prSet presAssocID="{B6CA4008-FF7C-48D6-B63D-F56C767A20F7}" presName="hierChild5" presStyleCnt="0"/>
      <dgm:spPr/>
    </dgm:pt>
    <dgm:pt modelId="{85AE39E5-4CB8-4CE6-8443-6A8984BAD189}" type="pres">
      <dgm:prSet presAssocID="{74DCBF0E-707B-4BCF-9075-88C96E5BA280}" presName="hierChild5" presStyleCnt="0"/>
      <dgm:spPr/>
    </dgm:pt>
    <dgm:pt modelId="{0E238F67-54AD-48F8-B3EB-3DF7D735E5DA}" type="pres">
      <dgm:prSet presAssocID="{F7970A51-3C80-4128-82B2-EC7FFAB57D32}" presName="Name35" presStyleLbl="parChTrans1D2" presStyleIdx="4" presStyleCnt="5"/>
      <dgm:spPr/>
      <dgm:t>
        <a:bodyPr/>
        <a:lstStyle/>
        <a:p>
          <a:endParaRPr lang="es-ES"/>
        </a:p>
      </dgm:t>
    </dgm:pt>
    <dgm:pt modelId="{4A2EF8A8-0045-494D-9493-DC6E26EE8E66}" type="pres">
      <dgm:prSet presAssocID="{661C21B0-976E-4BEA-8542-FD1E813E6B53}" presName="hierRoot2" presStyleCnt="0">
        <dgm:presLayoutVars>
          <dgm:hierBranch/>
        </dgm:presLayoutVars>
      </dgm:prSet>
      <dgm:spPr/>
    </dgm:pt>
    <dgm:pt modelId="{11C0B41A-D87D-44B8-B280-425DAEF3572C}" type="pres">
      <dgm:prSet presAssocID="{661C21B0-976E-4BEA-8542-FD1E813E6B53}" presName="rootComposite" presStyleCnt="0"/>
      <dgm:spPr/>
    </dgm:pt>
    <dgm:pt modelId="{326C9580-2818-4E0D-83A9-65230B8AA40E}" type="pres">
      <dgm:prSet presAssocID="{661C21B0-976E-4BEA-8542-FD1E813E6B53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73E7F55-38FD-4DAB-8AA8-262DD71B6676}" type="pres">
      <dgm:prSet presAssocID="{661C21B0-976E-4BEA-8542-FD1E813E6B53}" presName="rootConnector" presStyleLbl="node2" presStyleIdx="4" presStyleCnt="5"/>
      <dgm:spPr/>
      <dgm:t>
        <a:bodyPr/>
        <a:lstStyle/>
        <a:p>
          <a:endParaRPr lang="es-ES"/>
        </a:p>
      </dgm:t>
    </dgm:pt>
    <dgm:pt modelId="{D85F3F24-ABE8-4CB4-A21F-D0B00F51FD78}" type="pres">
      <dgm:prSet presAssocID="{661C21B0-976E-4BEA-8542-FD1E813E6B53}" presName="hierChild4" presStyleCnt="0"/>
      <dgm:spPr/>
    </dgm:pt>
    <dgm:pt modelId="{7694F75E-FE8B-4159-B097-19C7DFE6B08B}" type="pres">
      <dgm:prSet presAssocID="{67802652-D7F2-4C07-9873-7E812DFB3083}" presName="Name35" presStyleLbl="parChTrans1D3" presStyleIdx="4" presStyleCnt="5"/>
      <dgm:spPr/>
      <dgm:t>
        <a:bodyPr/>
        <a:lstStyle/>
        <a:p>
          <a:endParaRPr lang="es-ES"/>
        </a:p>
      </dgm:t>
    </dgm:pt>
    <dgm:pt modelId="{D748D9DC-933C-4321-B176-224A967A6B6E}" type="pres">
      <dgm:prSet presAssocID="{F6778BCE-D998-4F63-806D-87AAEB3B09FB}" presName="hierRoot2" presStyleCnt="0">
        <dgm:presLayoutVars>
          <dgm:hierBranch val="r"/>
        </dgm:presLayoutVars>
      </dgm:prSet>
      <dgm:spPr/>
    </dgm:pt>
    <dgm:pt modelId="{14D01CD3-9536-4EE5-9E82-665E8EDFF5B6}" type="pres">
      <dgm:prSet presAssocID="{F6778BCE-D998-4F63-806D-87AAEB3B09FB}" presName="rootComposite" presStyleCnt="0"/>
      <dgm:spPr/>
    </dgm:pt>
    <dgm:pt modelId="{B64D5EFB-A95C-4CE8-979A-A15BA194CE65}" type="pres">
      <dgm:prSet presAssocID="{F6778BCE-D998-4F63-806D-87AAEB3B09FB}" presName="rootText" presStyleLbl="node3" presStyleIdx="4" presStyleCnt="5" custScaleY="23449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85E3EE0-01C8-4DAF-AF45-1FE0BFAF460D}" type="pres">
      <dgm:prSet presAssocID="{F6778BCE-D998-4F63-806D-87AAEB3B09FB}" presName="rootConnector" presStyleLbl="node3" presStyleIdx="4" presStyleCnt="5"/>
      <dgm:spPr/>
      <dgm:t>
        <a:bodyPr/>
        <a:lstStyle/>
        <a:p>
          <a:endParaRPr lang="es-ES"/>
        </a:p>
      </dgm:t>
    </dgm:pt>
    <dgm:pt modelId="{F28D77CF-1FCB-4E11-8CA9-EA3837DB4EC0}" type="pres">
      <dgm:prSet presAssocID="{F6778BCE-D998-4F63-806D-87AAEB3B09FB}" presName="hierChild4" presStyleCnt="0"/>
      <dgm:spPr/>
    </dgm:pt>
    <dgm:pt modelId="{A663B467-BF8B-4446-904F-902F40509EAD}" type="pres">
      <dgm:prSet presAssocID="{F6778BCE-D998-4F63-806D-87AAEB3B09FB}" presName="hierChild5" presStyleCnt="0"/>
      <dgm:spPr/>
    </dgm:pt>
    <dgm:pt modelId="{9B1D6E1B-2AB1-4D27-A13A-5290CD7B1C42}" type="pres">
      <dgm:prSet presAssocID="{661C21B0-976E-4BEA-8542-FD1E813E6B53}" presName="hierChild5" presStyleCnt="0"/>
      <dgm:spPr/>
    </dgm:pt>
    <dgm:pt modelId="{E323C896-DF3B-4D2D-A9DE-5605B3AE92F7}" type="pres">
      <dgm:prSet presAssocID="{22ECF205-87E8-4C02-8966-7899D77C88AC}" presName="hierChild3" presStyleCnt="0"/>
      <dgm:spPr/>
    </dgm:pt>
  </dgm:ptLst>
  <dgm:cxnLst>
    <dgm:cxn modelId="{3B1EF6BC-0A32-46C1-A968-7F666AEACB97}" type="presOf" srcId="{CE8D3C6E-EE10-4403-BDE0-90FA4F092259}" destId="{347FAAE0-C5B4-49B1-9C67-EF32B485C4A7}" srcOrd="1" destOrd="0" presId="urn:microsoft.com/office/officeart/2005/8/layout/orgChart1"/>
    <dgm:cxn modelId="{3791D2DA-0BA5-44A5-A772-5BC2D7256B23}" type="presOf" srcId="{B6CA4008-FF7C-48D6-B63D-F56C767A20F7}" destId="{1F8779C0-3A97-4F6F-81F2-142DD6960940}" srcOrd="1" destOrd="0" presId="urn:microsoft.com/office/officeart/2005/8/layout/orgChart1"/>
    <dgm:cxn modelId="{05D58CEB-A742-4582-A159-2C4C6F0342B6}" type="presOf" srcId="{D8B54F2E-0E0A-4D2E-A95B-1A8739C755C2}" destId="{EC0B9BF1-7817-4259-97C5-6ECCABA919C8}" srcOrd="0" destOrd="0" presId="urn:microsoft.com/office/officeart/2005/8/layout/orgChart1"/>
    <dgm:cxn modelId="{EB463E0C-3D70-4434-9735-F3030CF2E6F8}" type="presOf" srcId="{003C7F21-DEB6-4EAB-B206-6F6A994D5D86}" destId="{E49464A5-16DE-4934-A768-CD05D6BD98FF}" srcOrd="0" destOrd="0" presId="urn:microsoft.com/office/officeart/2005/8/layout/orgChart1"/>
    <dgm:cxn modelId="{865F638B-6E27-4CC1-B95B-A5F47F3E2F59}" type="presOf" srcId="{3CA6214D-99E2-43FB-B39D-A2382BE6B3CA}" destId="{DFD24B67-C7A9-4149-9E42-744BA7758450}" srcOrd="0" destOrd="0" presId="urn:microsoft.com/office/officeart/2005/8/layout/orgChart1"/>
    <dgm:cxn modelId="{F6EC4987-E3FD-45FD-AF99-2DF2898FA0F3}" srcId="{74DCBF0E-707B-4BCF-9075-88C96E5BA280}" destId="{B6CA4008-FF7C-48D6-B63D-F56C767A20F7}" srcOrd="0" destOrd="0" parTransId="{8747826E-0A13-43DD-8D31-E017168A3DBE}" sibTransId="{5CB8DD74-3F95-4973-A865-B888B2A6E6B8}"/>
    <dgm:cxn modelId="{ED7D97F4-F174-4342-A30D-AD0A57030713}" type="presOf" srcId="{67802652-D7F2-4C07-9873-7E812DFB3083}" destId="{7694F75E-FE8B-4159-B097-19C7DFE6B08B}" srcOrd="0" destOrd="0" presId="urn:microsoft.com/office/officeart/2005/8/layout/orgChart1"/>
    <dgm:cxn modelId="{FCE3D8E2-8F63-4E64-A5D7-3BC56F3E7E4E}" type="presOf" srcId="{28D1AF19-69DE-4968-9D38-F51C8A6366AB}" destId="{01342AB1-DCE6-4715-8C25-A020197DBD92}" srcOrd="1" destOrd="0" presId="urn:microsoft.com/office/officeart/2005/8/layout/orgChart1"/>
    <dgm:cxn modelId="{A3348026-061A-4EB6-8F22-015ED93F4EB1}" srcId="{22ECF205-87E8-4C02-8966-7899D77C88AC}" destId="{1E0C0FF2-6D6C-430C-8EE4-E2B79ACD80CA}" srcOrd="1" destOrd="0" parTransId="{D06D6425-8085-4F61-B567-7C528DF34491}" sibTransId="{1FB7177B-DD9B-4884-B2E8-7F414DB04893}"/>
    <dgm:cxn modelId="{356B1E84-9D99-4451-8125-D56C7AF95246}" srcId="{22ECF205-87E8-4C02-8966-7899D77C88AC}" destId="{661C21B0-976E-4BEA-8542-FD1E813E6B53}" srcOrd="4" destOrd="0" parTransId="{F7970A51-3C80-4128-82B2-EC7FFAB57D32}" sibTransId="{6568B0FF-0AF8-4B16-A1B4-E20C47AC6A4B}"/>
    <dgm:cxn modelId="{DEC9FE74-5863-4B54-A47C-52F03ADB10E8}" type="presOf" srcId="{43CCF2E6-996F-4988-ACF2-8A59DA9A2480}" destId="{4B866F08-317E-4284-9E47-E7348EDFFD95}" srcOrd="1" destOrd="0" presId="urn:microsoft.com/office/officeart/2005/8/layout/orgChart1"/>
    <dgm:cxn modelId="{AAD7B7EE-4961-436C-8D47-08BC189CA234}" type="presOf" srcId="{B0A40AE1-F388-4AA9-B522-4F1D89EE9AF5}" destId="{12C74D32-FF3B-47CC-84FB-79666115F3D6}" srcOrd="0" destOrd="0" presId="urn:microsoft.com/office/officeart/2005/8/layout/orgChart1"/>
    <dgm:cxn modelId="{73A28569-35F6-47E3-9FB8-1EE1B4B344A5}" type="presOf" srcId="{0524B96E-3702-47A3-B366-7847F826C0EE}" destId="{8EB7180D-70DA-4123-94BF-D0C10D948D88}" srcOrd="0" destOrd="0" presId="urn:microsoft.com/office/officeart/2005/8/layout/orgChart1"/>
    <dgm:cxn modelId="{68989DBA-3C32-4D22-832C-6569CE86A34E}" type="presOf" srcId="{F7970A51-3C80-4128-82B2-EC7FFAB57D32}" destId="{0E238F67-54AD-48F8-B3EB-3DF7D735E5DA}" srcOrd="0" destOrd="0" presId="urn:microsoft.com/office/officeart/2005/8/layout/orgChart1"/>
    <dgm:cxn modelId="{3884FAD7-F99C-427F-98F5-7AF09D0811DD}" srcId="{B0A40AE1-F388-4AA9-B522-4F1D89EE9AF5}" destId="{22ECF205-87E8-4C02-8966-7899D77C88AC}" srcOrd="0" destOrd="0" parTransId="{1C479D47-5C1C-4AC7-AF01-E3CE67EE0EAD}" sibTransId="{3E9E71A6-F955-4E5F-9BC1-77229BDC94CA}"/>
    <dgm:cxn modelId="{8021D081-706F-45E5-9C9A-A6293677FC29}" type="presOf" srcId="{F6778BCE-D998-4F63-806D-87AAEB3B09FB}" destId="{B64D5EFB-A95C-4CE8-979A-A15BA194CE65}" srcOrd="0" destOrd="0" presId="urn:microsoft.com/office/officeart/2005/8/layout/orgChart1"/>
    <dgm:cxn modelId="{1A00F7F0-07EB-4F7B-8B4A-252ABB04F62E}" type="presOf" srcId="{BD8C7731-AA67-43F9-874B-8D9E107B9FE9}" destId="{10E040E8-AEF5-43C9-91D5-3EA730D4A3DB}" srcOrd="1" destOrd="0" presId="urn:microsoft.com/office/officeart/2005/8/layout/orgChart1"/>
    <dgm:cxn modelId="{FCCDA2C6-317B-49D7-80B2-68FC57F2263D}" type="presOf" srcId="{22ECF205-87E8-4C02-8966-7899D77C88AC}" destId="{B9B7B0C8-9EDD-433F-9267-58F30AC4177E}" srcOrd="0" destOrd="0" presId="urn:microsoft.com/office/officeart/2005/8/layout/orgChart1"/>
    <dgm:cxn modelId="{54FB039C-3275-4DEF-945E-071A8CEBB3F4}" type="presOf" srcId="{CE8D3C6E-EE10-4403-BDE0-90FA4F092259}" destId="{912ECB08-7066-4E5E-972F-0E9DF7B3F798}" srcOrd="0" destOrd="0" presId="urn:microsoft.com/office/officeart/2005/8/layout/orgChart1"/>
    <dgm:cxn modelId="{CF43A9D6-0F24-4F02-9D4D-24C6079A137C}" type="presOf" srcId="{661C21B0-976E-4BEA-8542-FD1E813E6B53}" destId="{073E7F55-38FD-4DAB-8AA8-262DD71B6676}" srcOrd="1" destOrd="0" presId="urn:microsoft.com/office/officeart/2005/8/layout/orgChart1"/>
    <dgm:cxn modelId="{ED461605-CA67-4017-B166-2DEFD49B980F}" type="presOf" srcId="{3D5885D8-28FE-4C4E-ABFB-55207B18D934}" destId="{ED724518-3C2B-4567-809C-561C0D09CCCA}" srcOrd="1" destOrd="0" presId="urn:microsoft.com/office/officeart/2005/8/layout/orgChart1"/>
    <dgm:cxn modelId="{952B6913-2CDD-445E-B2C8-DAA542D7D739}" srcId="{661C21B0-976E-4BEA-8542-FD1E813E6B53}" destId="{F6778BCE-D998-4F63-806D-87AAEB3B09FB}" srcOrd="0" destOrd="0" parTransId="{67802652-D7F2-4C07-9873-7E812DFB3083}" sibTransId="{13F21878-963B-462D-AD0D-CCEE8F244FBD}"/>
    <dgm:cxn modelId="{4EEF3B96-1B80-47D5-93FA-132B9745CFB9}" srcId="{22ECF205-87E8-4C02-8966-7899D77C88AC}" destId="{BD8C7731-AA67-43F9-874B-8D9E107B9FE9}" srcOrd="0" destOrd="0" parTransId="{3CA6214D-99E2-43FB-B39D-A2382BE6B3CA}" sibTransId="{38B089ED-DBB1-4712-91A1-A6AAB7D171E7}"/>
    <dgm:cxn modelId="{6543BE8B-BE3B-4329-9E08-233797935F9C}" srcId="{22ECF205-87E8-4C02-8966-7899D77C88AC}" destId="{74DCBF0E-707B-4BCF-9075-88C96E5BA280}" srcOrd="3" destOrd="0" parTransId="{003C7F21-DEB6-4EAB-B206-6F6A994D5D86}" sibTransId="{0AFAC3AC-8E67-4EFA-B57C-01247149FC9B}"/>
    <dgm:cxn modelId="{C766EA91-0C58-4F66-B59F-253AD236B634}" type="presOf" srcId="{74DCBF0E-707B-4BCF-9075-88C96E5BA280}" destId="{BD8A4A4D-B2E1-4FD5-BD21-D72FB9B6354B}" srcOrd="1" destOrd="0" presId="urn:microsoft.com/office/officeart/2005/8/layout/orgChart1"/>
    <dgm:cxn modelId="{E031CFDC-A7BB-49D8-8D67-C269D850CEFD}" type="presOf" srcId="{43CCF2E6-996F-4988-ACF2-8A59DA9A2480}" destId="{FF3C39D5-2905-4582-949B-1CC09A353535}" srcOrd="0" destOrd="0" presId="urn:microsoft.com/office/officeart/2005/8/layout/orgChart1"/>
    <dgm:cxn modelId="{7FEF644B-3900-4378-B252-A9E668FF8883}" type="presOf" srcId="{757EA2D0-D8F7-4DE1-A41D-AE2A78D5746C}" destId="{B08DA62C-4DB6-42B8-B30E-EE588F5F209E}" srcOrd="0" destOrd="0" presId="urn:microsoft.com/office/officeart/2005/8/layout/orgChart1"/>
    <dgm:cxn modelId="{224CDC5B-F8C0-42DF-8221-BA85F80DA35D}" type="presOf" srcId="{B6CA4008-FF7C-48D6-B63D-F56C767A20F7}" destId="{E5986FE6-8F6C-4D1F-80EC-4E48B3D57C70}" srcOrd="0" destOrd="0" presId="urn:microsoft.com/office/officeart/2005/8/layout/orgChart1"/>
    <dgm:cxn modelId="{AF2CBA31-4C66-4AB3-AAB1-4734B71D8B3A}" type="presOf" srcId="{8747826E-0A13-43DD-8D31-E017168A3DBE}" destId="{707E6DFE-F97C-40F9-9DEB-542BCB416786}" srcOrd="0" destOrd="0" presId="urn:microsoft.com/office/officeart/2005/8/layout/orgChart1"/>
    <dgm:cxn modelId="{D529DFC2-3E50-4145-B0A1-AF024D153018}" type="presOf" srcId="{F6778BCE-D998-4F63-806D-87AAEB3B09FB}" destId="{D85E3EE0-01C8-4DAF-AF45-1FE0BFAF460D}" srcOrd="1" destOrd="0" presId="urn:microsoft.com/office/officeart/2005/8/layout/orgChart1"/>
    <dgm:cxn modelId="{63B37BF7-BD09-4F80-88CF-B5DDECC613EC}" srcId="{BD8C7731-AA67-43F9-874B-8D9E107B9FE9}" destId="{28D1AF19-69DE-4968-9D38-F51C8A6366AB}" srcOrd="0" destOrd="0" parTransId="{5EE3D53A-B02F-412C-9039-ACCBBC155E9B}" sibTransId="{6EDEF858-23D4-441D-B95F-AC8353443450}"/>
    <dgm:cxn modelId="{6779BF3D-5C0D-430D-BE42-D87DE439E7DA}" type="presOf" srcId="{BD8C7731-AA67-43F9-874B-8D9E107B9FE9}" destId="{CE422551-B9D0-4FDF-A7C1-3637530E738B}" srcOrd="0" destOrd="0" presId="urn:microsoft.com/office/officeart/2005/8/layout/orgChart1"/>
    <dgm:cxn modelId="{D73EE1E2-FE6B-45A3-B17E-D004CF2BF739}" type="presOf" srcId="{661C21B0-976E-4BEA-8542-FD1E813E6B53}" destId="{326C9580-2818-4E0D-83A9-65230B8AA40E}" srcOrd="0" destOrd="0" presId="urn:microsoft.com/office/officeart/2005/8/layout/orgChart1"/>
    <dgm:cxn modelId="{9C29FAE2-E781-486F-AFB2-3A2C69EADB64}" type="presOf" srcId="{1E0C0FF2-6D6C-430C-8EE4-E2B79ACD80CA}" destId="{9320DF2B-E103-44D9-9C89-AFF133662E58}" srcOrd="0" destOrd="0" presId="urn:microsoft.com/office/officeart/2005/8/layout/orgChart1"/>
    <dgm:cxn modelId="{C4F08174-EDE6-45F5-A7DD-B86210B97700}" srcId="{1E0C0FF2-6D6C-430C-8EE4-E2B79ACD80CA}" destId="{3D5885D8-28FE-4C4E-ABFB-55207B18D934}" srcOrd="0" destOrd="0" parTransId="{757EA2D0-D8F7-4DE1-A41D-AE2A78D5746C}" sibTransId="{979A01B8-1EFE-43D5-B561-DF2359C1761C}"/>
    <dgm:cxn modelId="{901421D0-252A-42A2-818C-2BFE3189B1F0}" srcId="{43CCF2E6-996F-4988-ACF2-8A59DA9A2480}" destId="{CE8D3C6E-EE10-4403-BDE0-90FA4F092259}" srcOrd="0" destOrd="0" parTransId="{D8B54F2E-0E0A-4D2E-A95B-1A8739C755C2}" sibTransId="{80BF95CC-A720-416B-A652-07829D24AC0C}"/>
    <dgm:cxn modelId="{10CCCD1B-B5EB-4221-8DF7-D2C85306ADF1}" type="presOf" srcId="{22ECF205-87E8-4C02-8966-7899D77C88AC}" destId="{012EA801-084C-4E47-BCA9-31DED6546A3B}" srcOrd="1" destOrd="0" presId="urn:microsoft.com/office/officeart/2005/8/layout/orgChart1"/>
    <dgm:cxn modelId="{2156BD8F-9159-4FFC-A17C-ED46A18C6B22}" type="presOf" srcId="{28D1AF19-69DE-4968-9D38-F51C8A6366AB}" destId="{687C7FC1-347D-4CC5-AB74-071B65AE4EA9}" srcOrd="0" destOrd="0" presId="urn:microsoft.com/office/officeart/2005/8/layout/orgChart1"/>
    <dgm:cxn modelId="{1CD26E6B-FE7C-41D9-A2BE-1D38788FD43E}" type="presOf" srcId="{74DCBF0E-707B-4BCF-9075-88C96E5BA280}" destId="{82D91ABE-381A-4663-93FD-E822AB6ED44F}" srcOrd="0" destOrd="0" presId="urn:microsoft.com/office/officeart/2005/8/layout/orgChart1"/>
    <dgm:cxn modelId="{2E288BCC-3BE7-454A-9A3F-14BCB99FD92C}" type="presOf" srcId="{3D5885D8-28FE-4C4E-ABFB-55207B18D934}" destId="{62DD8C86-DAEC-4053-A982-FC1F2B7045D8}" srcOrd="0" destOrd="0" presId="urn:microsoft.com/office/officeart/2005/8/layout/orgChart1"/>
    <dgm:cxn modelId="{1188218A-E694-4AC8-88AF-1056EC73D6C2}" type="presOf" srcId="{D06D6425-8085-4F61-B567-7C528DF34491}" destId="{9B7987A2-D068-478D-983C-93A97F35452B}" srcOrd="0" destOrd="0" presId="urn:microsoft.com/office/officeart/2005/8/layout/orgChart1"/>
    <dgm:cxn modelId="{E82D348E-6BBE-42C0-858F-AB25339351E7}" srcId="{22ECF205-87E8-4C02-8966-7899D77C88AC}" destId="{43CCF2E6-996F-4988-ACF2-8A59DA9A2480}" srcOrd="2" destOrd="0" parTransId="{0524B96E-3702-47A3-B366-7847F826C0EE}" sibTransId="{00D877D4-3035-4572-9535-5ACBB13DDEC2}"/>
    <dgm:cxn modelId="{FCF8B637-ABBB-4576-9DC9-753DCEC0B70E}" type="presOf" srcId="{1E0C0FF2-6D6C-430C-8EE4-E2B79ACD80CA}" destId="{1163C823-CCDC-4E5D-8714-1CBBC3A7306C}" srcOrd="1" destOrd="0" presId="urn:microsoft.com/office/officeart/2005/8/layout/orgChart1"/>
    <dgm:cxn modelId="{447C9044-0859-45E6-A0DD-6B647814ED6D}" type="presOf" srcId="{5EE3D53A-B02F-412C-9039-ACCBBC155E9B}" destId="{C650ACDC-DC10-4E36-846E-9D99C942A715}" srcOrd="0" destOrd="0" presId="urn:microsoft.com/office/officeart/2005/8/layout/orgChart1"/>
    <dgm:cxn modelId="{F9A9972E-52C6-4533-B796-D1BEA2C693EC}" type="presParOf" srcId="{12C74D32-FF3B-47CC-84FB-79666115F3D6}" destId="{4B4D52D5-B2A0-41FF-B28E-FEFCE4690A5D}" srcOrd="0" destOrd="0" presId="urn:microsoft.com/office/officeart/2005/8/layout/orgChart1"/>
    <dgm:cxn modelId="{67060B55-89E3-4A47-93FB-C3632885A3FA}" type="presParOf" srcId="{4B4D52D5-B2A0-41FF-B28E-FEFCE4690A5D}" destId="{84B8C505-2BBB-4F2E-9D20-05AFE0C83BCD}" srcOrd="0" destOrd="0" presId="urn:microsoft.com/office/officeart/2005/8/layout/orgChart1"/>
    <dgm:cxn modelId="{6CC6214F-CA0D-4443-8778-1665E4506723}" type="presParOf" srcId="{84B8C505-2BBB-4F2E-9D20-05AFE0C83BCD}" destId="{B9B7B0C8-9EDD-433F-9267-58F30AC4177E}" srcOrd="0" destOrd="0" presId="urn:microsoft.com/office/officeart/2005/8/layout/orgChart1"/>
    <dgm:cxn modelId="{6A682CF3-2EEA-4FA6-8C7C-4746203BAB24}" type="presParOf" srcId="{84B8C505-2BBB-4F2E-9D20-05AFE0C83BCD}" destId="{012EA801-084C-4E47-BCA9-31DED6546A3B}" srcOrd="1" destOrd="0" presId="urn:microsoft.com/office/officeart/2005/8/layout/orgChart1"/>
    <dgm:cxn modelId="{1927D675-5B28-4976-9CB4-6A22350C2CA7}" type="presParOf" srcId="{4B4D52D5-B2A0-41FF-B28E-FEFCE4690A5D}" destId="{0FE55185-65BA-481D-935E-51D95712D44D}" srcOrd="1" destOrd="0" presId="urn:microsoft.com/office/officeart/2005/8/layout/orgChart1"/>
    <dgm:cxn modelId="{B7117654-2CBD-40A5-BFC8-43FFD7E98258}" type="presParOf" srcId="{0FE55185-65BA-481D-935E-51D95712D44D}" destId="{DFD24B67-C7A9-4149-9E42-744BA7758450}" srcOrd="0" destOrd="0" presId="urn:microsoft.com/office/officeart/2005/8/layout/orgChart1"/>
    <dgm:cxn modelId="{BC84B7F9-5C8A-4B3C-B97E-95B965D79C77}" type="presParOf" srcId="{0FE55185-65BA-481D-935E-51D95712D44D}" destId="{5E210D91-1929-449C-AB19-8C32989599EF}" srcOrd="1" destOrd="0" presId="urn:microsoft.com/office/officeart/2005/8/layout/orgChart1"/>
    <dgm:cxn modelId="{453A3790-E06B-4418-9598-FB5893DDDE60}" type="presParOf" srcId="{5E210D91-1929-449C-AB19-8C32989599EF}" destId="{D8906181-60EA-4180-BEE3-0BA148C3410C}" srcOrd="0" destOrd="0" presId="urn:microsoft.com/office/officeart/2005/8/layout/orgChart1"/>
    <dgm:cxn modelId="{ACF9B72E-C5CC-4B7E-BEF5-29681882FE34}" type="presParOf" srcId="{D8906181-60EA-4180-BEE3-0BA148C3410C}" destId="{CE422551-B9D0-4FDF-A7C1-3637530E738B}" srcOrd="0" destOrd="0" presId="urn:microsoft.com/office/officeart/2005/8/layout/orgChart1"/>
    <dgm:cxn modelId="{8CA81458-2AA3-443A-8024-1D5B49A06B9E}" type="presParOf" srcId="{D8906181-60EA-4180-BEE3-0BA148C3410C}" destId="{10E040E8-AEF5-43C9-91D5-3EA730D4A3DB}" srcOrd="1" destOrd="0" presId="urn:microsoft.com/office/officeart/2005/8/layout/orgChart1"/>
    <dgm:cxn modelId="{2E59CF96-BE93-4EFE-84D4-0B390DBB088C}" type="presParOf" srcId="{5E210D91-1929-449C-AB19-8C32989599EF}" destId="{20FC5B61-999E-4C4D-B9A9-69216C421213}" srcOrd="1" destOrd="0" presId="urn:microsoft.com/office/officeart/2005/8/layout/orgChart1"/>
    <dgm:cxn modelId="{34CF274F-FC4E-4BB9-B0D0-35B3927CFA59}" type="presParOf" srcId="{20FC5B61-999E-4C4D-B9A9-69216C421213}" destId="{C650ACDC-DC10-4E36-846E-9D99C942A715}" srcOrd="0" destOrd="0" presId="urn:microsoft.com/office/officeart/2005/8/layout/orgChart1"/>
    <dgm:cxn modelId="{70CD82CE-84DE-4A4B-96F4-3155926273C7}" type="presParOf" srcId="{20FC5B61-999E-4C4D-B9A9-69216C421213}" destId="{67C8CA69-FC57-4054-946C-6BBADFC11792}" srcOrd="1" destOrd="0" presId="urn:microsoft.com/office/officeart/2005/8/layout/orgChart1"/>
    <dgm:cxn modelId="{D1B26FFE-89C0-4998-A5CA-9E52AC9976FC}" type="presParOf" srcId="{67C8CA69-FC57-4054-946C-6BBADFC11792}" destId="{654D8209-8F9A-4EA6-8735-17C08B7C56FE}" srcOrd="0" destOrd="0" presId="urn:microsoft.com/office/officeart/2005/8/layout/orgChart1"/>
    <dgm:cxn modelId="{8F7ED849-0710-452B-BD1E-FA96571163CE}" type="presParOf" srcId="{654D8209-8F9A-4EA6-8735-17C08B7C56FE}" destId="{687C7FC1-347D-4CC5-AB74-071B65AE4EA9}" srcOrd="0" destOrd="0" presId="urn:microsoft.com/office/officeart/2005/8/layout/orgChart1"/>
    <dgm:cxn modelId="{FF89E65D-EE5B-46B4-8156-1B0AC7502D92}" type="presParOf" srcId="{654D8209-8F9A-4EA6-8735-17C08B7C56FE}" destId="{01342AB1-DCE6-4715-8C25-A020197DBD92}" srcOrd="1" destOrd="0" presId="urn:microsoft.com/office/officeart/2005/8/layout/orgChart1"/>
    <dgm:cxn modelId="{8665255F-D4FD-475D-8AFF-F6D54A71D0A3}" type="presParOf" srcId="{67C8CA69-FC57-4054-946C-6BBADFC11792}" destId="{DF865EAA-99E9-44B7-BF2C-9ABA119105E4}" srcOrd="1" destOrd="0" presId="urn:microsoft.com/office/officeart/2005/8/layout/orgChart1"/>
    <dgm:cxn modelId="{460273E7-B3C8-4C08-A345-C88120730ECF}" type="presParOf" srcId="{67C8CA69-FC57-4054-946C-6BBADFC11792}" destId="{D0AC0A48-9C6D-459B-B7D4-00FB749404AD}" srcOrd="2" destOrd="0" presId="urn:microsoft.com/office/officeart/2005/8/layout/orgChart1"/>
    <dgm:cxn modelId="{5054B06D-7093-4ABC-AF07-C1A8AC42CE3D}" type="presParOf" srcId="{5E210D91-1929-449C-AB19-8C32989599EF}" destId="{972EAD39-995C-454C-8142-67C372371A35}" srcOrd="2" destOrd="0" presId="urn:microsoft.com/office/officeart/2005/8/layout/orgChart1"/>
    <dgm:cxn modelId="{AE72C1DF-3AA4-4DC1-9417-9FED188EB153}" type="presParOf" srcId="{0FE55185-65BA-481D-935E-51D95712D44D}" destId="{9B7987A2-D068-478D-983C-93A97F35452B}" srcOrd="2" destOrd="0" presId="urn:microsoft.com/office/officeart/2005/8/layout/orgChart1"/>
    <dgm:cxn modelId="{EC360A70-0FA8-41F2-ABEF-F6E00E441941}" type="presParOf" srcId="{0FE55185-65BA-481D-935E-51D95712D44D}" destId="{B5010461-69A5-4649-921F-7680D7C94475}" srcOrd="3" destOrd="0" presId="urn:microsoft.com/office/officeart/2005/8/layout/orgChart1"/>
    <dgm:cxn modelId="{DF968302-97C5-4877-BA31-93A0A5C14621}" type="presParOf" srcId="{B5010461-69A5-4649-921F-7680D7C94475}" destId="{F0998B91-909C-4F68-923A-284C7698A644}" srcOrd="0" destOrd="0" presId="urn:microsoft.com/office/officeart/2005/8/layout/orgChart1"/>
    <dgm:cxn modelId="{185D6B25-D6EA-40C7-A052-91DCC3AEA293}" type="presParOf" srcId="{F0998B91-909C-4F68-923A-284C7698A644}" destId="{9320DF2B-E103-44D9-9C89-AFF133662E58}" srcOrd="0" destOrd="0" presId="urn:microsoft.com/office/officeart/2005/8/layout/orgChart1"/>
    <dgm:cxn modelId="{11DDBFEF-DEA2-4A29-9375-EAFC80F92FF0}" type="presParOf" srcId="{F0998B91-909C-4F68-923A-284C7698A644}" destId="{1163C823-CCDC-4E5D-8714-1CBBC3A7306C}" srcOrd="1" destOrd="0" presId="urn:microsoft.com/office/officeart/2005/8/layout/orgChart1"/>
    <dgm:cxn modelId="{ACCA5124-D090-4FF5-B172-31C8D2C71FBC}" type="presParOf" srcId="{B5010461-69A5-4649-921F-7680D7C94475}" destId="{B6AB4253-CE9E-44F4-B6E1-FFDE85D0B4E4}" srcOrd="1" destOrd="0" presId="urn:microsoft.com/office/officeart/2005/8/layout/orgChart1"/>
    <dgm:cxn modelId="{9940D535-DC00-4CEB-8FC3-E47243F71694}" type="presParOf" srcId="{B6AB4253-CE9E-44F4-B6E1-FFDE85D0B4E4}" destId="{B08DA62C-4DB6-42B8-B30E-EE588F5F209E}" srcOrd="0" destOrd="0" presId="urn:microsoft.com/office/officeart/2005/8/layout/orgChart1"/>
    <dgm:cxn modelId="{31DC956C-B2FA-4D55-9488-E4E62577766E}" type="presParOf" srcId="{B6AB4253-CE9E-44F4-B6E1-FFDE85D0B4E4}" destId="{76A55E15-5507-4043-8B3C-09C9377A98DB}" srcOrd="1" destOrd="0" presId="urn:microsoft.com/office/officeart/2005/8/layout/orgChart1"/>
    <dgm:cxn modelId="{278CC8B9-051C-4CAE-A865-E6459F10AEC2}" type="presParOf" srcId="{76A55E15-5507-4043-8B3C-09C9377A98DB}" destId="{F9695667-13AA-40D4-989E-2E072B2CAA6B}" srcOrd="0" destOrd="0" presId="urn:microsoft.com/office/officeart/2005/8/layout/orgChart1"/>
    <dgm:cxn modelId="{0E12CC19-DFC9-41E6-BE43-D2824FAADC12}" type="presParOf" srcId="{F9695667-13AA-40D4-989E-2E072B2CAA6B}" destId="{62DD8C86-DAEC-4053-A982-FC1F2B7045D8}" srcOrd="0" destOrd="0" presId="urn:microsoft.com/office/officeart/2005/8/layout/orgChart1"/>
    <dgm:cxn modelId="{6E471300-1A38-4FAE-B52C-E77633AF45E0}" type="presParOf" srcId="{F9695667-13AA-40D4-989E-2E072B2CAA6B}" destId="{ED724518-3C2B-4567-809C-561C0D09CCCA}" srcOrd="1" destOrd="0" presId="urn:microsoft.com/office/officeart/2005/8/layout/orgChart1"/>
    <dgm:cxn modelId="{F2895EA8-8CE3-42B3-A9FC-B8086EDE91FB}" type="presParOf" srcId="{76A55E15-5507-4043-8B3C-09C9377A98DB}" destId="{B2043995-A413-4A4D-AC9A-33D5614FC063}" srcOrd="1" destOrd="0" presId="urn:microsoft.com/office/officeart/2005/8/layout/orgChart1"/>
    <dgm:cxn modelId="{F22AF2A0-D047-4F84-8A24-96E1E65C1694}" type="presParOf" srcId="{76A55E15-5507-4043-8B3C-09C9377A98DB}" destId="{E7A6DFC7-F097-49ED-99EF-9B479A549965}" srcOrd="2" destOrd="0" presId="urn:microsoft.com/office/officeart/2005/8/layout/orgChart1"/>
    <dgm:cxn modelId="{5BA901A3-667D-4385-A5A1-68B8F11CE8EB}" type="presParOf" srcId="{B5010461-69A5-4649-921F-7680D7C94475}" destId="{07254793-21BD-45AB-8AF4-5AD64EC5B8C9}" srcOrd="2" destOrd="0" presId="urn:microsoft.com/office/officeart/2005/8/layout/orgChart1"/>
    <dgm:cxn modelId="{6657C4B0-FC9A-4836-B32B-7CE23052A8DF}" type="presParOf" srcId="{0FE55185-65BA-481D-935E-51D95712D44D}" destId="{8EB7180D-70DA-4123-94BF-D0C10D948D88}" srcOrd="4" destOrd="0" presId="urn:microsoft.com/office/officeart/2005/8/layout/orgChart1"/>
    <dgm:cxn modelId="{9905327C-BFD0-4C71-9F49-469A3DE0D930}" type="presParOf" srcId="{0FE55185-65BA-481D-935E-51D95712D44D}" destId="{5750D33E-4CCE-4333-B702-4923C550550B}" srcOrd="5" destOrd="0" presId="urn:microsoft.com/office/officeart/2005/8/layout/orgChart1"/>
    <dgm:cxn modelId="{4B742638-0809-48B6-B4AA-8D1AFF88FEEE}" type="presParOf" srcId="{5750D33E-4CCE-4333-B702-4923C550550B}" destId="{9F3B9FCD-EEAC-4AE0-8D37-EDC0A98D006A}" srcOrd="0" destOrd="0" presId="urn:microsoft.com/office/officeart/2005/8/layout/orgChart1"/>
    <dgm:cxn modelId="{EB23E13B-D171-4D96-A615-6AAD45081833}" type="presParOf" srcId="{9F3B9FCD-EEAC-4AE0-8D37-EDC0A98D006A}" destId="{FF3C39D5-2905-4582-949B-1CC09A353535}" srcOrd="0" destOrd="0" presId="urn:microsoft.com/office/officeart/2005/8/layout/orgChart1"/>
    <dgm:cxn modelId="{A5BAC2E3-C52A-4CF3-A9DA-E97C5E9B8BAD}" type="presParOf" srcId="{9F3B9FCD-EEAC-4AE0-8D37-EDC0A98D006A}" destId="{4B866F08-317E-4284-9E47-E7348EDFFD95}" srcOrd="1" destOrd="0" presId="urn:microsoft.com/office/officeart/2005/8/layout/orgChart1"/>
    <dgm:cxn modelId="{FEE2064A-E6A7-4172-8F80-1CE4AAF2ED7B}" type="presParOf" srcId="{5750D33E-4CCE-4333-B702-4923C550550B}" destId="{EA9A2E47-4839-4056-BE74-F49A864172CA}" srcOrd="1" destOrd="0" presId="urn:microsoft.com/office/officeart/2005/8/layout/orgChart1"/>
    <dgm:cxn modelId="{DCE107C6-3778-4995-A53F-3F1483945C23}" type="presParOf" srcId="{EA9A2E47-4839-4056-BE74-F49A864172CA}" destId="{EC0B9BF1-7817-4259-97C5-6ECCABA919C8}" srcOrd="0" destOrd="0" presId="urn:microsoft.com/office/officeart/2005/8/layout/orgChart1"/>
    <dgm:cxn modelId="{18CF8F57-BD21-4684-B71D-E9D5296C07E4}" type="presParOf" srcId="{EA9A2E47-4839-4056-BE74-F49A864172CA}" destId="{35480276-CBB2-49EA-B0C6-CF2297111243}" srcOrd="1" destOrd="0" presId="urn:microsoft.com/office/officeart/2005/8/layout/orgChart1"/>
    <dgm:cxn modelId="{77E7DC61-6716-47C8-99D4-36A2A3BCF19E}" type="presParOf" srcId="{35480276-CBB2-49EA-B0C6-CF2297111243}" destId="{EE515EFF-F53E-4582-A70D-B432AA7AC677}" srcOrd="0" destOrd="0" presId="urn:microsoft.com/office/officeart/2005/8/layout/orgChart1"/>
    <dgm:cxn modelId="{911F7121-82B1-417D-9766-631C24140F0F}" type="presParOf" srcId="{EE515EFF-F53E-4582-A70D-B432AA7AC677}" destId="{912ECB08-7066-4E5E-972F-0E9DF7B3F798}" srcOrd="0" destOrd="0" presId="urn:microsoft.com/office/officeart/2005/8/layout/orgChart1"/>
    <dgm:cxn modelId="{CF8E3472-5229-4FAF-BEBC-644804EAF2A3}" type="presParOf" srcId="{EE515EFF-F53E-4582-A70D-B432AA7AC677}" destId="{347FAAE0-C5B4-49B1-9C67-EF32B485C4A7}" srcOrd="1" destOrd="0" presId="urn:microsoft.com/office/officeart/2005/8/layout/orgChart1"/>
    <dgm:cxn modelId="{3E596C3A-4BF2-4316-896A-32221192152B}" type="presParOf" srcId="{35480276-CBB2-49EA-B0C6-CF2297111243}" destId="{67132B0F-7EFB-4545-BAF1-09B3FF40C3CB}" srcOrd="1" destOrd="0" presId="urn:microsoft.com/office/officeart/2005/8/layout/orgChart1"/>
    <dgm:cxn modelId="{9B2FB60F-2009-444F-AE0D-B49BF4F24384}" type="presParOf" srcId="{35480276-CBB2-49EA-B0C6-CF2297111243}" destId="{8EE16A1E-F237-4470-8262-12BC9481F574}" srcOrd="2" destOrd="0" presId="urn:microsoft.com/office/officeart/2005/8/layout/orgChart1"/>
    <dgm:cxn modelId="{E4692890-55E5-4551-B0A1-FFB1B4F57C78}" type="presParOf" srcId="{5750D33E-4CCE-4333-B702-4923C550550B}" destId="{6B8D73C9-B88D-4499-B230-6AACC85A8F45}" srcOrd="2" destOrd="0" presId="urn:microsoft.com/office/officeart/2005/8/layout/orgChart1"/>
    <dgm:cxn modelId="{B53B1CB0-38B5-4D8C-A3A0-E1150A75F01D}" type="presParOf" srcId="{0FE55185-65BA-481D-935E-51D95712D44D}" destId="{E49464A5-16DE-4934-A768-CD05D6BD98FF}" srcOrd="6" destOrd="0" presId="urn:microsoft.com/office/officeart/2005/8/layout/orgChart1"/>
    <dgm:cxn modelId="{A8F27136-2519-4217-8967-D9A2DF479F38}" type="presParOf" srcId="{0FE55185-65BA-481D-935E-51D95712D44D}" destId="{0CA91F6F-897A-45AB-94A1-368A1C9C9AA7}" srcOrd="7" destOrd="0" presId="urn:microsoft.com/office/officeart/2005/8/layout/orgChart1"/>
    <dgm:cxn modelId="{AA49A340-BA9C-4EDD-8E57-5018367CD4E8}" type="presParOf" srcId="{0CA91F6F-897A-45AB-94A1-368A1C9C9AA7}" destId="{3AC130EE-EB38-4DC6-87C0-D93602CADF12}" srcOrd="0" destOrd="0" presId="urn:microsoft.com/office/officeart/2005/8/layout/orgChart1"/>
    <dgm:cxn modelId="{06221233-BB9A-4827-B508-FEEDAF0FEA7C}" type="presParOf" srcId="{3AC130EE-EB38-4DC6-87C0-D93602CADF12}" destId="{82D91ABE-381A-4663-93FD-E822AB6ED44F}" srcOrd="0" destOrd="0" presId="urn:microsoft.com/office/officeart/2005/8/layout/orgChart1"/>
    <dgm:cxn modelId="{69B373C3-587E-4034-88F7-FCBED57FD20A}" type="presParOf" srcId="{3AC130EE-EB38-4DC6-87C0-D93602CADF12}" destId="{BD8A4A4D-B2E1-4FD5-BD21-D72FB9B6354B}" srcOrd="1" destOrd="0" presId="urn:microsoft.com/office/officeart/2005/8/layout/orgChart1"/>
    <dgm:cxn modelId="{5EA2526C-4FD5-4918-BD3E-AEC6A3702CC9}" type="presParOf" srcId="{0CA91F6F-897A-45AB-94A1-368A1C9C9AA7}" destId="{FE518B5B-E933-4AE4-981B-4172578AF868}" srcOrd="1" destOrd="0" presId="urn:microsoft.com/office/officeart/2005/8/layout/orgChart1"/>
    <dgm:cxn modelId="{1F1307BB-1C93-4B9E-A325-187699E9990D}" type="presParOf" srcId="{FE518B5B-E933-4AE4-981B-4172578AF868}" destId="{707E6DFE-F97C-40F9-9DEB-542BCB416786}" srcOrd="0" destOrd="0" presId="urn:microsoft.com/office/officeart/2005/8/layout/orgChart1"/>
    <dgm:cxn modelId="{D47D1625-07FE-4B59-BD32-7B45740FD476}" type="presParOf" srcId="{FE518B5B-E933-4AE4-981B-4172578AF868}" destId="{0480CF35-63D8-40A8-973A-923D1ED8A9ED}" srcOrd="1" destOrd="0" presId="urn:microsoft.com/office/officeart/2005/8/layout/orgChart1"/>
    <dgm:cxn modelId="{93998CF3-868F-4B49-B148-19132D77FC7E}" type="presParOf" srcId="{0480CF35-63D8-40A8-973A-923D1ED8A9ED}" destId="{2A30211B-002E-433F-B0E7-9E18F9189985}" srcOrd="0" destOrd="0" presId="urn:microsoft.com/office/officeart/2005/8/layout/orgChart1"/>
    <dgm:cxn modelId="{807E6778-6C4F-488D-A3FB-47C4CC5B4216}" type="presParOf" srcId="{2A30211B-002E-433F-B0E7-9E18F9189985}" destId="{E5986FE6-8F6C-4D1F-80EC-4E48B3D57C70}" srcOrd="0" destOrd="0" presId="urn:microsoft.com/office/officeart/2005/8/layout/orgChart1"/>
    <dgm:cxn modelId="{79729983-B644-4096-965B-8947F4E4819C}" type="presParOf" srcId="{2A30211B-002E-433F-B0E7-9E18F9189985}" destId="{1F8779C0-3A97-4F6F-81F2-142DD6960940}" srcOrd="1" destOrd="0" presId="urn:microsoft.com/office/officeart/2005/8/layout/orgChart1"/>
    <dgm:cxn modelId="{2498928F-3B45-4EB4-AE7B-A4451E61A96C}" type="presParOf" srcId="{0480CF35-63D8-40A8-973A-923D1ED8A9ED}" destId="{80150A69-AECB-40AA-A4FE-4A1687994E39}" srcOrd="1" destOrd="0" presId="urn:microsoft.com/office/officeart/2005/8/layout/orgChart1"/>
    <dgm:cxn modelId="{F1BC4102-5676-4F27-B0BA-B1A1841FA8B5}" type="presParOf" srcId="{0480CF35-63D8-40A8-973A-923D1ED8A9ED}" destId="{50ADD822-B9F6-4B4C-A2C8-9887BFB37849}" srcOrd="2" destOrd="0" presId="urn:microsoft.com/office/officeart/2005/8/layout/orgChart1"/>
    <dgm:cxn modelId="{BCBC48DE-1ABF-4F09-B3B9-D54E25E36625}" type="presParOf" srcId="{0CA91F6F-897A-45AB-94A1-368A1C9C9AA7}" destId="{85AE39E5-4CB8-4CE6-8443-6A8984BAD189}" srcOrd="2" destOrd="0" presId="urn:microsoft.com/office/officeart/2005/8/layout/orgChart1"/>
    <dgm:cxn modelId="{128C81CE-EEE5-412A-9228-D7B59523C8B4}" type="presParOf" srcId="{0FE55185-65BA-481D-935E-51D95712D44D}" destId="{0E238F67-54AD-48F8-B3EB-3DF7D735E5DA}" srcOrd="8" destOrd="0" presId="urn:microsoft.com/office/officeart/2005/8/layout/orgChart1"/>
    <dgm:cxn modelId="{D36F7B3A-F780-4903-A8A9-A3D7F13FDEC8}" type="presParOf" srcId="{0FE55185-65BA-481D-935E-51D95712D44D}" destId="{4A2EF8A8-0045-494D-9493-DC6E26EE8E66}" srcOrd="9" destOrd="0" presId="urn:microsoft.com/office/officeart/2005/8/layout/orgChart1"/>
    <dgm:cxn modelId="{456BEFA5-47FE-4443-8255-CA09664E46FD}" type="presParOf" srcId="{4A2EF8A8-0045-494D-9493-DC6E26EE8E66}" destId="{11C0B41A-D87D-44B8-B280-425DAEF3572C}" srcOrd="0" destOrd="0" presId="urn:microsoft.com/office/officeart/2005/8/layout/orgChart1"/>
    <dgm:cxn modelId="{168DC672-32D0-4C91-A6B6-C713600CA8F9}" type="presParOf" srcId="{11C0B41A-D87D-44B8-B280-425DAEF3572C}" destId="{326C9580-2818-4E0D-83A9-65230B8AA40E}" srcOrd="0" destOrd="0" presId="urn:microsoft.com/office/officeart/2005/8/layout/orgChart1"/>
    <dgm:cxn modelId="{AFA47CD3-8D81-4C6D-98A8-2A1466EA586B}" type="presParOf" srcId="{11C0B41A-D87D-44B8-B280-425DAEF3572C}" destId="{073E7F55-38FD-4DAB-8AA8-262DD71B6676}" srcOrd="1" destOrd="0" presId="urn:microsoft.com/office/officeart/2005/8/layout/orgChart1"/>
    <dgm:cxn modelId="{41E5C8A5-0208-4E7F-8A43-CBA7F6BFF07B}" type="presParOf" srcId="{4A2EF8A8-0045-494D-9493-DC6E26EE8E66}" destId="{D85F3F24-ABE8-4CB4-A21F-D0B00F51FD78}" srcOrd="1" destOrd="0" presId="urn:microsoft.com/office/officeart/2005/8/layout/orgChart1"/>
    <dgm:cxn modelId="{4774D7CA-9FDA-4B9F-9366-F571CA517990}" type="presParOf" srcId="{D85F3F24-ABE8-4CB4-A21F-D0B00F51FD78}" destId="{7694F75E-FE8B-4159-B097-19C7DFE6B08B}" srcOrd="0" destOrd="0" presId="urn:microsoft.com/office/officeart/2005/8/layout/orgChart1"/>
    <dgm:cxn modelId="{ECD3EEF7-619B-4B02-8744-4F9715EDFF58}" type="presParOf" srcId="{D85F3F24-ABE8-4CB4-A21F-D0B00F51FD78}" destId="{D748D9DC-933C-4321-B176-224A967A6B6E}" srcOrd="1" destOrd="0" presId="urn:microsoft.com/office/officeart/2005/8/layout/orgChart1"/>
    <dgm:cxn modelId="{64E1314D-F86C-4CC2-81E2-E3E2CDBB9FED}" type="presParOf" srcId="{D748D9DC-933C-4321-B176-224A967A6B6E}" destId="{14D01CD3-9536-4EE5-9E82-665E8EDFF5B6}" srcOrd="0" destOrd="0" presId="urn:microsoft.com/office/officeart/2005/8/layout/orgChart1"/>
    <dgm:cxn modelId="{860A4CFC-7E34-4764-B732-28098DF95C66}" type="presParOf" srcId="{14D01CD3-9536-4EE5-9E82-665E8EDFF5B6}" destId="{B64D5EFB-A95C-4CE8-979A-A15BA194CE65}" srcOrd="0" destOrd="0" presId="urn:microsoft.com/office/officeart/2005/8/layout/orgChart1"/>
    <dgm:cxn modelId="{9B246714-35A1-4095-BB12-CC86D1894559}" type="presParOf" srcId="{14D01CD3-9536-4EE5-9E82-665E8EDFF5B6}" destId="{D85E3EE0-01C8-4DAF-AF45-1FE0BFAF460D}" srcOrd="1" destOrd="0" presId="urn:microsoft.com/office/officeart/2005/8/layout/orgChart1"/>
    <dgm:cxn modelId="{61B3D3A1-F241-4F6F-965D-1442EF7008CB}" type="presParOf" srcId="{D748D9DC-933C-4321-B176-224A967A6B6E}" destId="{F28D77CF-1FCB-4E11-8CA9-EA3837DB4EC0}" srcOrd="1" destOrd="0" presId="urn:microsoft.com/office/officeart/2005/8/layout/orgChart1"/>
    <dgm:cxn modelId="{23C7D796-46D6-422B-AC92-896547A7A536}" type="presParOf" srcId="{D748D9DC-933C-4321-B176-224A967A6B6E}" destId="{A663B467-BF8B-4446-904F-902F40509EAD}" srcOrd="2" destOrd="0" presId="urn:microsoft.com/office/officeart/2005/8/layout/orgChart1"/>
    <dgm:cxn modelId="{57C0AE80-DD38-433E-A240-2DA63C1C4534}" type="presParOf" srcId="{4A2EF8A8-0045-494D-9493-DC6E26EE8E66}" destId="{9B1D6E1B-2AB1-4D27-A13A-5290CD7B1C42}" srcOrd="2" destOrd="0" presId="urn:microsoft.com/office/officeart/2005/8/layout/orgChart1"/>
    <dgm:cxn modelId="{ABC910CA-D198-4E00-A2B4-06DC4B1386F0}" type="presParOf" srcId="{4B4D52D5-B2A0-41FF-B28E-FEFCE4690A5D}" destId="{E323C896-DF3B-4D2D-A9DE-5605B3AE92F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F4F423-F268-43D5-B4CA-6055D1B70A3B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CB1C0593-FA04-4C24-9CB9-1EAA125228F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CEFALEA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DE ORIGEN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EXTRACRANEAL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6A0CEB8C-E464-425B-B598-22D9E5884A48}" type="parTrans" cxnId="{C838A3B5-D786-45ED-A725-35F9AA742CCD}">
      <dgm:prSet/>
      <dgm:spPr/>
      <dgm:t>
        <a:bodyPr/>
        <a:lstStyle/>
        <a:p>
          <a:endParaRPr lang="es-EC"/>
        </a:p>
      </dgm:t>
    </dgm:pt>
    <dgm:pt modelId="{E64B615F-5C3A-4EDE-92ED-61A62C0708F4}" type="sibTrans" cxnId="{C838A3B5-D786-45ED-A725-35F9AA742CCD}">
      <dgm:prSet/>
      <dgm:spPr/>
      <dgm:t>
        <a:bodyPr/>
        <a:lstStyle/>
        <a:p>
          <a:endParaRPr lang="es-EC"/>
        </a:p>
      </dgm:t>
    </dgm:pt>
    <dgm:pt modelId="{0E137261-0332-4E54-8E4D-6362F5E737B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ESPASMO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smtClean="0">
              <a:ln/>
              <a:effectLst/>
              <a:latin typeface="Arial" charset="0"/>
              <a:cs typeface="Arial" charset="0"/>
            </a:rPr>
            <a:t>MUSCULAR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D31D1495-06B1-44A3-B2A1-C1F1F2B72AE3}" type="parTrans" cxnId="{2D72B813-4BE6-4E53-8D5E-8F3AB3A25BA2}">
      <dgm:prSet/>
      <dgm:spPr/>
      <dgm:t>
        <a:bodyPr/>
        <a:lstStyle/>
        <a:p>
          <a:endParaRPr lang="es-EC"/>
        </a:p>
      </dgm:t>
    </dgm:pt>
    <dgm:pt modelId="{D8079390-86E2-4B24-BAF7-6756DA9F0477}" type="sibTrans" cxnId="{2D72B813-4BE6-4E53-8D5E-8F3AB3A25BA2}">
      <dgm:prSet/>
      <dgm:spPr/>
      <dgm:t>
        <a:bodyPr/>
        <a:lstStyle/>
        <a:p>
          <a:endParaRPr lang="es-EC"/>
        </a:p>
      </dgm:t>
    </dgm:pt>
    <dgm:pt modelId="{11DF1594-C89D-404C-9741-2FD6B95E2EA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Tensión emocional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músculos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Espásticos, sobretodo músculos del cuero cabelludo y m. cervicales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A67EFC9C-0036-4D46-9733-2BF473AD4D38}" type="parTrans" cxnId="{B584B489-CB03-4077-B7D1-01A5DFFD5B24}">
      <dgm:prSet/>
      <dgm:spPr/>
      <dgm:t>
        <a:bodyPr/>
        <a:lstStyle/>
        <a:p>
          <a:endParaRPr lang="es-EC"/>
        </a:p>
      </dgm:t>
    </dgm:pt>
    <dgm:pt modelId="{B174BAE3-97CE-4E60-8B2A-6A4508902310}" type="sibTrans" cxnId="{B584B489-CB03-4077-B7D1-01A5DFFD5B24}">
      <dgm:prSet/>
      <dgm:spPr/>
      <dgm:t>
        <a:bodyPr/>
        <a:lstStyle/>
        <a:p>
          <a:endParaRPr lang="es-EC"/>
        </a:p>
      </dgm:t>
    </dgm:pt>
    <dgm:pt modelId="{632A00B5-A151-499C-BC2F-9AD84A952E5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IRRITACIÓN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NASALES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PARANASALES (</a:t>
          </a:r>
          <a:r>
            <a:rPr kumimoji="0" lang="es-EC" b="0" i="0" u="none" strike="noStrike" cap="none" normalizeH="0" baseline="0" dirty="0" err="1" smtClean="0">
              <a:ln/>
              <a:effectLst/>
              <a:latin typeface="Arial" charset="0"/>
              <a:cs typeface="Arial" charset="0"/>
            </a:rPr>
            <a:t>retroocular</a:t>
          </a: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 y en senos)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180AA00A-8E31-4841-B788-E4E6EAC604AA}" type="parTrans" cxnId="{1797843E-1D18-4446-80AC-99D1BE946391}">
      <dgm:prSet/>
      <dgm:spPr/>
      <dgm:t>
        <a:bodyPr/>
        <a:lstStyle/>
        <a:p>
          <a:endParaRPr lang="es-EC"/>
        </a:p>
      </dgm:t>
    </dgm:pt>
    <dgm:pt modelId="{3346B144-0FFC-4727-A911-F592CDAD1BFA}" type="sibTrans" cxnId="{1797843E-1D18-4446-80AC-99D1BE946391}">
      <dgm:prSet/>
      <dgm:spPr/>
      <dgm:t>
        <a:bodyPr/>
        <a:lstStyle/>
        <a:p>
          <a:endParaRPr lang="es-EC"/>
        </a:p>
      </dgm:t>
    </dgm:pt>
    <dgm:pt modelId="{74843382-29B9-46F9-93ED-B50935942EF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infección o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procesos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irritantes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27A62DBE-A398-4414-9A99-AF20A2E548AF}" type="parTrans" cxnId="{7F95EB12-7B7F-4FAA-A0FF-CEF5B23D4008}">
      <dgm:prSet/>
      <dgm:spPr/>
      <dgm:t>
        <a:bodyPr/>
        <a:lstStyle/>
        <a:p>
          <a:endParaRPr lang="es-EC"/>
        </a:p>
      </dgm:t>
    </dgm:pt>
    <dgm:pt modelId="{66C01169-2A81-4D36-88AE-4E9D1D732C6A}" type="sibTrans" cxnId="{7F95EB12-7B7F-4FAA-A0FF-CEF5B23D4008}">
      <dgm:prSet/>
      <dgm:spPr/>
      <dgm:t>
        <a:bodyPr/>
        <a:lstStyle/>
        <a:p>
          <a:endParaRPr lang="es-EC"/>
        </a:p>
      </dgm:t>
    </dgm:pt>
    <dgm:pt modelId="{150AF368-55C8-40F7-851F-877AF89E3DA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TRASTORNOS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OCULARES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(</a:t>
          </a:r>
          <a:r>
            <a:rPr kumimoji="0" lang="es-EC" b="0" i="0" u="none" strike="noStrike" cap="none" normalizeH="0" baseline="0" dirty="0" err="1" smtClean="0">
              <a:ln/>
              <a:effectLst/>
              <a:latin typeface="Arial" charset="0"/>
              <a:cs typeface="Arial" charset="0"/>
            </a:rPr>
            <a:t>retroocular</a:t>
          </a: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)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B654B349-DC31-47B3-A64E-EB830D43BF06}" type="parTrans" cxnId="{E2710E6C-0B92-4293-945C-C470D3C8CFA8}">
      <dgm:prSet/>
      <dgm:spPr/>
      <dgm:t>
        <a:bodyPr/>
        <a:lstStyle/>
        <a:p>
          <a:endParaRPr lang="es-EC"/>
        </a:p>
      </dgm:t>
    </dgm:pt>
    <dgm:pt modelId="{88031D77-7EE9-415E-8E06-DF835FEB011B}" type="sibTrans" cxnId="{E2710E6C-0B92-4293-945C-C470D3C8CFA8}">
      <dgm:prSet/>
      <dgm:spPr/>
      <dgm:t>
        <a:bodyPr/>
        <a:lstStyle/>
        <a:p>
          <a:endParaRPr lang="es-EC"/>
        </a:p>
      </dgm:t>
    </dgm:pt>
    <dgm:pt modelId="{B07E4F17-BBB8-4D6E-84D7-74C4D9ADD13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Intentos excesivos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para enfocar y por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b="0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Irradiación excesiva (luz)</a:t>
          </a:r>
          <a:endParaRPr kumimoji="0" lang="es-ES" b="0" i="0" u="none" strike="noStrike" cap="none" normalizeH="0" baseline="0" dirty="0" smtClean="0">
            <a:ln/>
            <a:effectLst/>
            <a:latin typeface="Arial" charset="0"/>
            <a:cs typeface="Arial" charset="0"/>
          </a:endParaRPr>
        </a:p>
      </dgm:t>
    </dgm:pt>
    <dgm:pt modelId="{13EA71BE-CAF4-47FF-983B-DAD74EE2F9B1}" type="parTrans" cxnId="{98E2CE21-A35A-446B-A920-E7799872F67E}">
      <dgm:prSet/>
      <dgm:spPr/>
      <dgm:t>
        <a:bodyPr/>
        <a:lstStyle/>
        <a:p>
          <a:endParaRPr lang="es-EC"/>
        </a:p>
      </dgm:t>
    </dgm:pt>
    <dgm:pt modelId="{391AF99F-CE6C-4932-ABF7-BCA489B25C26}" type="sibTrans" cxnId="{98E2CE21-A35A-446B-A920-E7799872F67E}">
      <dgm:prSet/>
      <dgm:spPr/>
      <dgm:t>
        <a:bodyPr/>
        <a:lstStyle/>
        <a:p>
          <a:endParaRPr lang="es-EC"/>
        </a:p>
      </dgm:t>
    </dgm:pt>
    <dgm:pt modelId="{CF066D24-1F0E-4CFA-8567-B2D11CC7EA53}" type="pres">
      <dgm:prSet presAssocID="{56F4F423-F268-43D5-B4CA-6055D1B70A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E0A499F-72F6-4C62-B9B0-E3CB8DC91560}" type="pres">
      <dgm:prSet presAssocID="{CB1C0593-FA04-4C24-9CB9-1EAA125228F0}" presName="hierRoot1" presStyleCnt="0">
        <dgm:presLayoutVars>
          <dgm:hierBranch/>
        </dgm:presLayoutVars>
      </dgm:prSet>
      <dgm:spPr/>
    </dgm:pt>
    <dgm:pt modelId="{0DE96290-6DF6-478B-B464-737EE3B87606}" type="pres">
      <dgm:prSet presAssocID="{CB1C0593-FA04-4C24-9CB9-1EAA125228F0}" presName="rootComposite1" presStyleCnt="0"/>
      <dgm:spPr/>
    </dgm:pt>
    <dgm:pt modelId="{87743253-EFBD-4D38-9003-0AF52ADA0657}" type="pres">
      <dgm:prSet presAssocID="{CB1C0593-FA04-4C24-9CB9-1EAA125228F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7942E2B-26EE-429F-B54F-8EC079034A24}" type="pres">
      <dgm:prSet presAssocID="{CB1C0593-FA04-4C24-9CB9-1EAA125228F0}" presName="rootConnector1" presStyleLbl="node1" presStyleIdx="0" presStyleCnt="0"/>
      <dgm:spPr/>
      <dgm:t>
        <a:bodyPr/>
        <a:lstStyle/>
        <a:p>
          <a:endParaRPr lang="es-ES"/>
        </a:p>
      </dgm:t>
    </dgm:pt>
    <dgm:pt modelId="{3FCCF6DC-9674-48B3-99C0-599CAC9A58E0}" type="pres">
      <dgm:prSet presAssocID="{CB1C0593-FA04-4C24-9CB9-1EAA125228F0}" presName="hierChild2" presStyleCnt="0"/>
      <dgm:spPr/>
    </dgm:pt>
    <dgm:pt modelId="{832330FD-308A-4214-AF9F-618EAC4AF9DA}" type="pres">
      <dgm:prSet presAssocID="{D31D1495-06B1-44A3-B2A1-C1F1F2B72AE3}" presName="Name35" presStyleLbl="parChTrans1D2" presStyleIdx="0" presStyleCnt="3"/>
      <dgm:spPr/>
      <dgm:t>
        <a:bodyPr/>
        <a:lstStyle/>
        <a:p>
          <a:endParaRPr lang="es-ES"/>
        </a:p>
      </dgm:t>
    </dgm:pt>
    <dgm:pt modelId="{7B7B52B6-A394-4903-BEC5-6875323A20A9}" type="pres">
      <dgm:prSet presAssocID="{0E137261-0332-4E54-8E4D-6362F5E737BC}" presName="hierRoot2" presStyleCnt="0">
        <dgm:presLayoutVars>
          <dgm:hierBranch/>
        </dgm:presLayoutVars>
      </dgm:prSet>
      <dgm:spPr/>
    </dgm:pt>
    <dgm:pt modelId="{F52DD901-085A-479A-B290-39C870B9505C}" type="pres">
      <dgm:prSet presAssocID="{0E137261-0332-4E54-8E4D-6362F5E737BC}" presName="rootComposite" presStyleCnt="0"/>
      <dgm:spPr/>
    </dgm:pt>
    <dgm:pt modelId="{839E1739-A5AA-484D-85D7-D752923B353F}" type="pres">
      <dgm:prSet presAssocID="{0E137261-0332-4E54-8E4D-6362F5E737B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D0BD531-55A5-4D0D-96CD-D94B6ACBD28F}" type="pres">
      <dgm:prSet presAssocID="{0E137261-0332-4E54-8E4D-6362F5E737BC}" presName="rootConnector" presStyleLbl="node2" presStyleIdx="0" presStyleCnt="3"/>
      <dgm:spPr/>
      <dgm:t>
        <a:bodyPr/>
        <a:lstStyle/>
        <a:p>
          <a:endParaRPr lang="es-ES"/>
        </a:p>
      </dgm:t>
    </dgm:pt>
    <dgm:pt modelId="{DF9822E3-4E86-49F6-84A8-096E7AE0BE06}" type="pres">
      <dgm:prSet presAssocID="{0E137261-0332-4E54-8E4D-6362F5E737BC}" presName="hierChild4" presStyleCnt="0"/>
      <dgm:spPr/>
    </dgm:pt>
    <dgm:pt modelId="{A92B8E50-C0E0-4D76-A864-F1D4692340CA}" type="pres">
      <dgm:prSet presAssocID="{A67EFC9C-0036-4D46-9733-2BF473AD4D38}" presName="Name35" presStyleLbl="parChTrans1D3" presStyleIdx="0" presStyleCnt="3"/>
      <dgm:spPr/>
      <dgm:t>
        <a:bodyPr/>
        <a:lstStyle/>
        <a:p>
          <a:endParaRPr lang="es-ES"/>
        </a:p>
      </dgm:t>
    </dgm:pt>
    <dgm:pt modelId="{B49013BC-A66A-487B-8016-7BC52384A001}" type="pres">
      <dgm:prSet presAssocID="{11DF1594-C89D-404C-9741-2FD6B95E2EA3}" presName="hierRoot2" presStyleCnt="0">
        <dgm:presLayoutVars>
          <dgm:hierBranch val="r"/>
        </dgm:presLayoutVars>
      </dgm:prSet>
      <dgm:spPr/>
    </dgm:pt>
    <dgm:pt modelId="{1B7F3115-E347-4F61-94B7-7F1AD6315A4D}" type="pres">
      <dgm:prSet presAssocID="{11DF1594-C89D-404C-9741-2FD6B95E2EA3}" presName="rootComposite" presStyleCnt="0"/>
      <dgm:spPr/>
    </dgm:pt>
    <dgm:pt modelId="{141ECD95-1B92-4D21-B136-41225DD045DF}" type="pres">
      <dgm:prSet presAssocID="{11DF1594-C89D-404C-9741-2FD6B95E2EA3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76517C8-77D0-4C6D-8A14-AC56732A8E17}" type="pres">
      <dgm:prSet presAssocID="{11DF1594-C89D-404C-9741-2FD6B95E2EA3}" presName="rootConnector" presStyleLbl="node3" presStyleIdx="0" presStyleCnt="3"/>
      <dgm:spPr/>
      <dgm:t>
        <a:bodyPr/>
        <a:lstStyle/>
        <a:p>
          <a:endParaRPr lang="es-ES"/>
        </a:p>
      </dgm:t>
    </dgm:pt>
    <dgm:pt modelId="{09594D9D-F250-4EB3-96DF-19E455347A3E}" type="pres">
      <dgm:prSet presAssocID="{11DF1594-C89D-404C-9741-2FD6B95E2EA3}" presName="hierChild4" presStyleCnt="0"/>
      <dgm:spPr/>
    </dgm:pt>
    <dgm:pt modelId="{9ADF4EC2-0F2A-457F-A527-D1A0F9D19DE2}" type="pres">
      <dgm:prSet presAssocID="{11DF1594-C89D-404C-9741-2FD6B95E2EA3}" presName="hierChild5" presStyleCnt="0"/>
      <dgm:spPr/>
    </dgm:pt>
    <dgm:pt modelId="{009B37C4-53E5-4F43-A59C-E154EBA98BDE}" type="pres">
      <dgm:prSet presAssocID="{0E137261-0332-4E54-8E4D-6362F5E737BC}" presName="hierChild5" presStyleCnt="0"/>
      <dgm:spPr/>
    </dgm:pt>
    <dgm:pt modelId="{53F32391-F909-4CE4-99BC-47108D816F64}" type="pres">
      <dgm:prSet presAssocID="{180AA00A-8E31-4841-B788-E4E6EAC604AA}" presName="Name35" presStyleLbl="parChTrans1D2" presStyleIdx="1" presStyleCnt="3"/>
      <dgm:spPr/>
      <dgm:t>
        <a:bodyPr/>
        <a:lstStyle/>
        <a:p>
          <a:endParaRPr lang="es-ES"/>
        </a:p>
      </dgm:t>
    </dgm:pt>
    <dgm:pt modelId="{6315EBEB-6F06-4A2D-A140-452B9033BDB9}" type="pres">
      <dgm:prSet presAssocID="{632A00B5-A151-499C-BC2F-9AD84A952E5C}" presName="hierRoot2" presStyleCnt="0">
        <dgm:presLayoutVars>
          <dgm:hierBranch/>
        </dgm:presLayoutVars>
      </dgm:prSet>
      <dgm:spPr/>
    </dgm:pt>
    <dgm:pt modelId="{F4D74565-9BC0-4376-838F-8C55B0DC7372}" type="pres">
      <dgm:prSet presAssocID="{632A00B5-A151-499C-BC2F-9AD84A952E5C}" presName="rootComposite" presStyleCnt="0"/>
      <dgm:spPr/>
    </dgm:pt>
    <dgm:pt modelId="{97443BE3-9897-4144-B405-3E6FE72F78EB}" type="pres">
      <dgm:prSet presAssocID="{632A00B5-A151-499C-BC2F-9AD84A952E5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A9EB173-038A-40BF-A5CE-FA8FB3298F8F}" type="pres">
      <dgm:prSet presAssocID="{632A00B5-A151-499C-BC2F-9AD84A952E5C}" presName="rootConnector" presStyleLbl="node2" presStyleIdx="1" presStyleCnt="3"/>
      <dgm:spPr/>
      <dgm:t>
        <a:bodyPr/>
        <a:lstStyle/>
        <a:p>
          <a:endParaRPr lang="es-ES"/>
        </a:p>
      </dgm:t>
    </dgm:pt>
    <dgm:pt modelId="{7C2CEBC9-6DA9-4829-BD76-41200AB5CCD4}" type="pres">
      <dgm:prSet presAssocID="{632A00B5-A151-499C-BC2F-9AD84A952E5C}" presName="hierChild4" presStyleCnt="0"/>
      <dgm:spPr/>
    </dgm:pt>
    <dgm:pt modelId="{4B9D7CB8-7AD6-47A5-8E41-2492E87C5D5B}" type="pres">
      <dgm:prSet presAssocID="{27A62DBE-A398-4414-9A99-AF20A2E548AF}" presName="Name35" presStyleLbl="parChTrans1D3" presStyleIdx="1" presStyleCnt="3"/>
      <dgm:spPr/>
      <dgm:t>
        <a:bodyPr/>
        <a:lstStyle/>
        <a:p>
          <a:endParaRPr lang="es-ES"/>
        </a:p>
      </dgm:t>
    </dgm:pt>
    <dgm:pt modelId="{63C1F3B4-6D88-44EC-AD1E-3E44164E4E5D}" type="pres">
      <dgm:prSet presAssocID="{74843382-29B9-46F9-93ED-B50935942EF8}" presName="hierRoot2" presStyleCnt="0">
        <dgm:presLayoutVars>
          <dgm:hierBranch val="r"/>
        </dgm:presLayoutVars>
      </dgm:prSet>
      <dgm:spPr/>
    </dgm:pt>
    <dgm:pt modelId="{3BDB2134-1C07-42F9-ABDE-CEDFCB139D16}" type="pres">
      <dgm:prSet presAssocID="{74843382-29B9-46F9-93ED-B50935942EF8}" presName="rootComposite" presStyleCnt="0"/>
      <dgm:spPr/>
    </dgm:pt>
    <dgm:pt modelId="{80606E0A-9F9E-4F12-A6E2-7C1CAB276999}" type="pres">
      <dgm:prSet presAssocID="{74843382-29B9-46F9-93ED-B50935942EF8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135D92EE-A694-44B5-9D76-2B6247BD1A40}" type="pres">
      <dgm:prSet presAssocID="{74843382-29B9-46F9-93ED-B50935942EF8}" presName="rootConnector" presStyleLbl="node3" presStyleIdx="1" presStyleCnt="3"/>
      <dgm:spPr/>
      <dgm:t>
        <a:bodyPr/>
        <a:lstStyle/>
        <a:p>
          <a:endParaRPr lang="es-ES"/>
        </a:p>
      </dgm:t>
    </dgm:pt>
    <dgm:pt modelId="{421CD04D-B6A4-4776-9BB5-F71C68517FDB}" type="pres">
      <dgm:prSet presAssocID="{74843382-29B9-46F9-93ED-B50935942EF8}" presName="hierChild4" presStyleCnt="0"/>
      <dgm:spPr/>
    </dgm:pt>
    <dgm:pt modelId="{F06041CD-51A1-4766-B316-07C2DA53F67A}" type="pres">
      <dgm:prSet presAssocID="{74843382-29B9-46F9-93ED-B50935942EF8}" presName="hierChild5" presStyleCnt="0"/>
      <dgm:spPr/>
    </dgm:pt>
    <dgm:pt modelId="{6A3C65F7-8ED9-43FF-8052-5C63CEEB2589}" type="pres">
      <dgm:prSet presAssocID="{632A00B5-A151-499C-BC2F-9AD84A952E5C}" presName="hierChild5" presStyleCnt="0"/>
      <dgm:spPr/>
    </dgm:pt>
    <dgm:pt modelId="{BD341F75-465A-446D-9D56-6879BD0CF2AF}" type="pres">
      <dgm:prSet presAssocID="{B654B349-DC31-47B3-A64E-EB830D43BF06}" presName="Name35" presStyleLbl="parChTrans1D2" presStyleIdx="2" presStyleCnt="3"/>
      <dgm:spPr/>
      <dgm:t>
        <a:bodyPr/>
        <a:lstStyle/>
        <a:p>
          <a:endParaRPr lang="es-ES"/>
        </a:p>
      </dgm:t>
    </dgm:pt>
    <dgm:pt modelId="{2B8A4769-C658-466A-949D-3DF432171BEB}" type="pres">
      <dgm:prSet presAssocID="{150AF368-55C8-40F7-851F-877AF89E3DA7}" presName="hierRoot2" presStyleCnt="0">
        <dgm:presLayoutVars>
          <dgm:hierBranch/>
        </dgm:presLayoutVars>
      </dgm:prSet>
      <dgm:spPr/>
    </dgm:pt>
    <dgm:pt modelId="{4910C7DF-DDDF-4610-9903-3272F84E50C6}" type="pres">
      <dgm:prSet presAssocID="{150AF368-55C8-40F7-851F-877AF89E3DA7}" presName="rootComposite" presStyleCnt="0"/>
      <dgm:spPr/>
    </dgm:pt>
    <dgm:pt modelId="{248CF07A-4532-4BB7-A762-69DECD12E1A5}" type="pres">
      <dgm:prSet presAssocID="{150AF368-55C8-40F7-851F-877AF89E3DA7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s-EC"/>
        </a:p>
      </dgm:t>
    </dgm:pt>
    <dgm:pt modelId="{3A87F91F-3BCF-4B3C-962E-B0305DE96163}" type="pres">
      <dgm:prSet presAssocID="{150AF368-55C8-40F7-851F-877AF89E3DA7}" presName="rootConnector" presStyleLbl="node2" presStyleIdx="2" presStyleCnt="3"/>
      <dgm:spPr/>
      <dgm:t>
        <a:bodyPr/>
        <a:lstStyle/>
        <a:p>
          <a:endParaRPr lang="es-ES"/>
        </a:p>
      </dgm:t>
    </dgm:pt>
    <dgm:pt modelId="{C6CF059E-F3C5-4999-A0FB-93707F31B4D1}" type="pres">
      <dgm:prSet presAssocID="{150AF368-55C8-40F7-851F-877AF89E3DA7}" presName="hierChild4" presStyleCnt="0"/>
      <dgm:spPr/>
    </dgm:pt>
    <dgm:pt modelId="{540B9151-99D7-400B-BFB4-7593E1FA6693}" type="pres">
      <dgm:prSet presAssocID="{13EA71BE-CAF4-47FF-983B-DAD74EE2F9B1}" presName="Name35" presStyleLbl="parChTrans1D3" presStyleIdx="2" presStyleCnt="3"/>
      <dgm:spPr/>
      <dgm:t>
        <a:bodyPr/>
        <a:lstStyle/>
        <a:p>
          <a:endParaRPr lang="es-ES"/>
        </a:p>
      </dgm:t>
    </dgm:pt>
    <dgm:pt modelId="{0232E8D9-105A-4286-9E11-2AA4584E6C2D}" type="pres">
      <dgm:prSet presAssocID="{B07E4F17-BBB8-4D6E-84D7-74C4D9ADD13A}" presName="hierRoot2" presStyleCnt="0">
        <dgm:presLayoutVars>
          <dgm:hierBranch val="r"/>
        </dgm:presLayoutVars>
      </dgm:prSet>
      <dgm:spPr/>
    </dgm:pt>
    <dgm:pt modelId="{0DBE579F-93E0-4105-AA17-3CC0E8D79FC0}" type="pres">
      <dgm:prSet presAssocID="{B07E4F17-BBB8-4D6E-84D7-74C4D9ADD13A}" presName="rootComposite" presStyleCnt="0"/>
      <dgm:spPr/>
    </dgm:pt>
    <dgm:pt modelId="{5BA46189-9B23-4159-8A5B-80CE0AF4C9F5}" type="pres">
      <dgm:prSet presAssocID="{B07E4F17-BBB8-4D6E-84D7-74C4D9ADD13A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CE9E8A3-4F38-4240-9A93-88940F56BEA6}" type="pres">
      <dgm:prSet presAssocID="{B07E4F17-BBB8-4D6E-84D7-74C4D9ADD13A}" presName="rootConnector" presStyleLbl="node3" presStyleIdx="2" presStyleCnt="3"/>
      <dgm:spPr/>
      <dgm:t>
        <a:bodyPr/>
        <a:lstStyle/>
        <a:p>
          <a:endParaRPr lang="es-ES"/>
        </a:p>
      </dgm:t>
    </dgm:pt>
    <dgm:pt modelId="{29D61FCD-4A8F-4EFA-A21F-9364D93BBE1E}" type="pres">
      <dgm:prSet presAssocID="{B07E4F17-BBB8-4D6E-84D7-74C4D9ADD13A}" presName="hierChild4" presStyleCnt="0"/>
      <dgm:spPr/>
    </dgm:pt>
    <dgm:pt modelId="{55910388-6328-4BE0-B24B-E8FE6FBE0E40}" type="pres">
      <dgm:prSet presAssocID="{B07E4F17-BBB8-4D6E-84D7-74C4D9ADD13A}" presName="hierChild5" presStyleCnt="0"/>
      <dgm:spPr/>
    </dgm:pt>
    <dgm:pt modelId="{923A934A-141D-47DB-8AA8-252F075EA9F1}" type="pres">
      <dgm:prSet presAssocID="{150AF368-55C8-40F7-851F-877AF89E3DA7}" presName="hierChild5" presStyleCnt="0"/>
      <dgm:spPr/>
    </dgm:pt>
    <dgm:pt modelId="{E7FE27DC-70F1-43BB-9385-CCC158EA580F}" type="pres">
      <dgm:prSet presAssocID="{CB1C0593-FA04-4C24-9CB9-1EAA125228F0}" presName="hierChild3" presStyleCnt="0"/>
      <dgm:spPr/>
    </dgm:pt>
  </dgm:ptLst>
  <dgm:cxnLst>
    <dgm:cxn modelId="{44D2CEE7-21AE-4902-98C4-C087C2180A9F}" type="presOf" srcId="{B07E4F17-BBB8-4D6E-84D7-74C4D9ADD13A}" destId="{1CE9E8A3-4F38-4240-9A93-88940F56BEA6}" srcOrd="1" destOrd="0" presId="urn:microsoft.com/office/officeart/2005/8/layout/orgChart1"/>
    <dgm:cxn modelId="{E2710E6C-0B92-4293-945C-C470D3C8CFA8}" srcId="{CB1C0593-FA04-4C24-9CB9-1EAA125228F0}" destId="{150AF368-55C8-40F7-851F-877AF89E3DA7}" srcOrd="2" destOrd="0" parTransId="{B654B349-DC31-47B3-A64E-EB830D43BF06}" sibTransId="{88031D77-7EE9-415E-8E06-DF835FEB011B}"/>
    <dgm:cxn modelId="{33FA0F57-B8C0-4CEE-A24D-C526540087C2}" type="presOf" srcId="{0E137261-0332-4E54-8E4D-6362F5E737BC}" destId="{839E1739-A5AA-484D-85D7-D752923B353F}" srcOrd="0" destOrd="0" presId="urn:microsoft.com/office/officeart/2005/8/layout/orgChart1"/>
    <dgm:cxn modelId="{7077B21B-B163-49AF-AA05-F4A2C509F7B5}" type="presOf" srcId="{11DF1594-C89D-404C-9741-2FD6B95E2EA3}" destId="{141ECD95-1B92-4D21-B136-41225DD045DF}" srcOrd="0" destOrd="0" presId="urn:microsoft.com/office/officeart/2005/8/layout/orgChart1"/>
    <dgm:cxn modelId="{3B68D152-DD93-4E7A-B550-1E825E847401}" type="presOf" srcId="{180AA00A-8E31-4841-B788-E4E6EAC604AA}" destId="{53F32391-F909-4CE4-99BC-47108D816F64}" srcOrd="0" destOrd="0" presId="urn:microsoft.com/office/officeart/2005/8/layout/orgChart1"/>
    <dgm:cxn modelId="{7F95EB12-7B7F-4FAA-A0FF-CEF5B23D4008}" srcId="{632A00B5-A151-499C-BC2F-9AD84A952E5C}" destId="{74843382-29B9-46F9-93ED-B50935942EF8}" srcOrd="0" destOrd="0" parTransId="{27A62DBE-A398-4414-9A99-AF20A2E548AF}" sibTransId="{66C01169-2A81-4D36-88AE-4E9D1D732C6A}"/>
    <dgm:cxn modelId="{2A49CFFE-2588-4F87-84A5-C2070188CC83}" type="presOf" srcId="{0E137261-0332-4E54-8E4D-6362F5E737BC}" destId="{3D0BD531-55A5-4D0D-96CD-D94B6ACBD28F}" srcOrd="1" destOrd="0" presId="urn:microsoft.com/office/officeart/2005/8/layout/orgChart1"/>
    <dgm:cxn modelId="{B584B489-CB03-4077-B7D1-01A5DFFD5B24}" srcId="{0E137261-0332-4E54-8E4D-6362F5E737BC}" destId="{11DF1594-C89D-404C-9741-2FD6B95E2EA3}" srcOrd="0" destOrd="0" parTransId="{A67EFC9C-0036-4D46-9733-2BF473AD4D38}" sibTransId="{B174BAE3-97CE-4E60-8B2A-6A4508902310}"/>
    <dgm:cxn modelId="{C0765BA7-4AF7-4FB5-A06C-1380CFCF6673}" type="presOf" srcId="{A67EFC9C-0036-4D46-9733-2BF473AD4D38}" destId="{A92B8E50-C0E0-4D76-A864-F1D4692340CA}" srcOrd="0" destOrd="0" presId="urn:microsoft.com/office/officeart/2005/8/layout/orgChart1"/>
    <dgm:cxn modelId="{853882D1-A5AB-4843-9F7C-69D6C1F58B95}" type="presOf" srcId="{CB1C0593-FA04-4C24-9CB9-1EAA125228F0}" destId="{87743253-EFBD-4D38-9003-0AF52ADA0657}" srcOrd="0" destOrd="0" presId="urn:microsoft.com/office/officeart/2005/8/layout/orgChart1"/>
    <dgm:cxn modelId="{847E5D28-D10C-46D9-95CE-3B7897A2CFF1}" type="presOf" srcId="{CB1C0593-FA04-4C24-9CB9-1EAA125228F0}" destId="{D7942E2B-26EE-429F-B54F-8EC079034A24}" srcOrd="1" destOrd="0" presId="urn:microsoft.com/office/officeart/2005/8/layout/orgChart1"/>
    <dgm:cxn modelId="{78DFBB30-88CC-4DEB-A5E8-E5D40C812A5E}" type="presOf" srcId="{150AF368-55C8-40F7-851F-877AF89E3DA7}" destId="{3A87F91F-3BCF-4B3C-962E-B0305DE96163}" srcOrd="1" destOrd="0" presId="urn:microsoft.com/office/officeart/2005/8/layout/orgChart1"/>
    <dgm:cxn modelId="{6868A409-9B39-40F3-8FD4-2CE1553B40E3}" type="presOf" srcId="{74843382-29B9-46F9-93ED-B50935942EF8}" destId="{135D92EE-A694-44B5-9D76-2B6247BD1A40}" srcOrd="1" destOrd="0" presId="urn:microsoft.com/office/officeart/2005/8/layout/orgChart1"/>
    <dgm:cxn modelId="{2B8FDB94-C022-4960-A383-AD4EB20554D6}" type="presOf" srcId="{13EA71BE-CAF4-47FF-983B-DAD74EE2F9B1}" destId="{540B9151-99D7-400B-BFB4-7593E1FA6693}" srcOrd="0" destOrd="0" presId="urn:microsoft.com/office/officeart/2005/8/layout/orgChart1"/>
    <dgm:cxn modelId="{F380A055-0C49-496E-B24C-4290D72ED16A}" type="presOf" srcId="{74843382-29B9-46F9-93ED-B50935942EF8}" destId="{80606E0A-9F9E-4F12-A6E2-7C1CAB276999}" srcOrd="0" destOrd="0" presId="urn:microsoft.com/office/officeart/2005/8/layout/orgChart1"/>
    <dgm:cxn modelId="{EDC6B9AB-2EA5-4EB7-9D7E-3E91C213ED47}" type="presOf" srcId="{150AF368-55C8-40F7-851F-877AF89E3DA7}" destId="{248CF07A-4532-4BB7-A762-69DECD12E1A5}" srcOrd="0" destOrd="0" presId="urn:microsoft.com/office/officeart/2005/8/layout/orgChart1"/>
    <dgm:cxn modelId="{2D72B813-4BE6-4E53-8D5E-8F3AB3A25BA2}" srcId="{CB1C0593-FA04-4C24-9CB9-1EAA125228F0}" destId="{0E137261-0332-4E54-8E4D-6362F5E737BC}" srcOrd="0" destOrd="0" parTransId="{D31D1495-06B1-44A3-B2A1-C1F1F2B72AE3}" sibTransId="{D8079390-86E2-4B24-BAF7-6756DA9F0477}"/>
    <dgm:cxn modelId="{1797843E-1D18-4446-80AC-99D1BE946391}" srcId="{CB1C0593-FA04-4C24-9CB9-1EAA125228F0}" destId="{632A00B5-A151-499C-BC2F-9AD84A952E5C}" srcOrd="1" destOrd="0" parTransId="{180AA00A-8E31-4841-B788-E4E6EAC604AA}" sibTransId="{3346B144-0FFC-4727-A911-F592CDAD1BFA}"/>
    <dgm:cxn modelId="{E41ABB11-71DC-48A2-B5E4-FF88AB2310B4}" type="presOf" srcId="{B654B349-DC31-47B3-A64E-EB830D43BF06}" destId="{BD341F75-465A-446D-9D56-6879BD0CF2AF}" srcOrd="0" destOrd="0" presId="urn:microsoft.com/office/officeart/2005/8/layout/orgChart1"/>
    <dgm:cxn modelId="{D8EE9D82-BD94-4CFF-A2EF-F93380275491}" type="presOf" srcId="{B07E4F17-BBB8-4D6E-84D7-74C4D9ADD13A}" destId="{5BA46189-9B23-4159-8A5B-80CE0AF4C9F5}" srcOrd="0" destOrd="0" presId="urn:microsoft.com/office/officeart/2005/8/layout/orgChart1"/>
    <dgm:cxn modelId="{D73FF9F1-361F-49A8-A6DA-BEB775D692DD}" type="presOf" srcId="{D31D1495-06B1-44A3-B2A1-C1F1F2B72AE3}" destId="{832330FD-308A-4214-AF9F-618EAC4AF9DA}" srcOrd="0" destOrd="0" presId="urn:microsoft.com/office/officeart/2005/8/layout/orgChart1"/>
    <dgm:cxn modelId="{98E2CE21-A35A-446B-A920-E7799872F67E}" srcId="{150AF368-55C8-40F7-851F-877AF89E3DA7}" destId="{B07E4F17-BBB8-4D6E-84D7-74C4D9ADD13A}" srcOrd="0" destOrd="0" parTransId="{13EA71BE-CAF4-47FF-983B-DAD74EE2F9B1}" sibTransId="{391AF99F-CE6C-4932-ABF7-BCA489B25C26}"/>
    <dgm:cxn modelId="{ADCD2CA4-A42D-4571-B3C4-3227FE3AFBE6}" type="presOf" srcId="{27A62DBE-A398-4414-9A99-AF20A2E548AF}" destId="{4B9D7CB8-7AD6-47A5-8E41-2492E87C5D5B}" srcOrd="0" destOrd="0" presId="urn:microsoft.com/office/officeart/2005/8/layout/orgChart1"/>
    <dgm:cxn modelId="{6A3C2B5A-5A5F-4F82-BD29-DAC4130961B3}" type="presOf" srcId="{632A00B5-A151-499C-BC2F-9AD84A952E5C}" destId="{9A9EB173-038A-40BF-A5CE-FA8FB3298F8F}" srcOrd="1" destOrd="0" presId="urn:microsoft.com/office/officeart/2005/8/layout/orgChart1"/>
    <dgm:cxn modelId="{B2722758-4DCB-45DC-96B5-07ED315714F9}" type="presOf" srcId="{56F4F423-F268-43D5-B4CA-6055D1B70A3B}" destId="{CF066D24-1F0E-4CFA-8567-B2D11CC7EA53}" srcOrd="0" destOrd="0" presId="urn:microsoft.com/office/officeart/2005/8/layout/orgChart1"/>
    <dgm:cxn modelId="{FA522A22-5B59-47B9-AA89-AF7624597490}" type="presOf" srcId="{632A00B5-A151-499C-BC2F-9AD84A952E5C}" destId="{97443BE3-9897-4144-B405-3E6FE72F78EB}" srcOrd="0" destOrd="0" presId="urn:microsoft.com/office/officeart/2005/8/layout/orgChart1"/>
    <dgm:cxn modelId="{C838A3B5-D786-45ED-A725-35F9AA742CCD}" srcId="{56F4F423-F268-43D5-B4CA-6055D1B70A3B}" destId="{CB1C0593-FA04-4C24-9CB9-1EAA125228F0}" srcOrd="0" destOrd="0" parTransId="{6A0CEB8C-E464-425B-B598-22D9E5884A48}" sibTransId="{E64B615F-5C3A-4EDE-92ED-61A62C0708F4}"/>
    <dgm:cxn modelId="{01736C36-D72F-4384-BBF3-60046F80414C}" type="presOf" srcId="{11DF1594-C89D-404C-9741-2FD6B95E2EA3}" destId="{A76517C8-77D0-4C6D-8A14-AC56732A8E17}" srcOrd="1" destOrd="0" presId="urn:microsoft.com/office/officeart/2005/8/layout/orgChart1"/>
    <dgm:cxn modelId="{0DF4EBC7-7441-4987-9B11-AFC9BFEA7400}" type="presParOf" srcId="{CF066D24-1F0E-4CFA-8567-B2D11CC7EA53}" destId="{AE0A499F-72F6-4C62-B9B0-E3CB8DC91560}" srcOrd="0" destOrd="0" presId="urn:microsoft.com/office/officeart/2005/8/layout/orgChart1"/>
    <dgm:cxn modelId="{F2266DD4-9FFA-460E-B29E-EAAECDA049DA}" type="presParOf" srcId="{AE0A499F-72F6-4C62-B9B0-E3CB8DC91560}" destId="{0DE96290-6DF6-478B-B464-737EE3B87606}" srcOrd="0" destOrd="0" presId="urn:microsoft.com/office/officeart/2005/8/layout/orgChart1"/>
    <dgm:cxn modelId="{0F73A8FA-73D0-4B7D-8CDB-7A269D6B3FE5}" type="presParOf" srcId="{0DE96290-6DF6-478B-B464-737EE3B87606}" destId="{87743253-EFBD-4D38-9003-0AF52ADA0657}" srcOrd="0" destOrd="0" presId="urn:microsoft.com/office/officeart/2005/8/layout/orgChart1"/>
    <dgm:cxn modelId="{E0407917-DF00-4B48-890A-2B6EBE560FE7}" type="presParOf" srcId="{0DE96290-6DF6-478B-B464-737EE3B87606}" destId="{D7942E2B-26EE-429F-B54F-8EC079034A24}" srcOrd="1" destOrd="0" presId="urn:microsoft.com/office/officeart/2005/8/layout/orgChart1"/>
    <dgm:cxn modelId="{55912302-FFDA-4CEE-8B99-4752A836FF17}" type="presParOf" srcId="{AE0A499F-72F6-4C62-B9B0-E3CB8DC91560}" destId="{3FCCF6DC-9674-48B3-99C0-599CAC9A58E0}" srcOrd="1" destOrd="0" presId="urn:microsoft.com/office/officeart/2005/8/layout/orgChart1"/>
    <dgm:cxn modelId="{1E700244-7457-403B-982E-3ABC0DFC9CEC}" type="presParOf" srcId="{3FCCF6DC-9674-48B3-99C0-599CAC9A58E0}" destId="{832330FD-308A-4214-AF9F-618EAC4AF9DA}" srcOrd="0" destOrd="0" presId="urn:microsoft.com/office/officeart/2005/8/layout/orgChart1"/>
    <dgm:cxn modelId="{A67AF25D-1191-45B8-BEF3-EA18BAD3B7CF}" type="presParOf" srcId="{3FCCF6DC-9674-48B3-99C0-599CAC9A58E0}" destId="{7B7B52B6-A394-4903-BEC5-6875323A20A9}" srcOrd="1" destOrd="0" presId="urn:microsoft.com/office/officeart/2005/8/layout/orgChart1"/>
    <dgm:cxn modelId="{4FBA2410-12DC-48B8-90FA-65C685CD1E65}" type="presParOf" srcId="{7B7B52B6-A394-4903-BEC5-6875323A20A9}" destId="{F52DD901-085A-479A-B290-39C870B9505C}" srcOrd="0" destOrd="0" presId="urn:microsoft.com/office/officeart/2005/8/layout/orgChart1"/>
    <dgm:cxn modelId="{738A8758-9EAC-4E5A-835F-73841531BF45}" type="presParOf" srcId="{F52DD901-085A-479A-B290-39C870B9505C}" destId="{839E1739-A5AA-484D-85D7-D752923B353F}" srcOrd="0" destOrd="0" presId="urn:microsoft.com/office/officeart/2005/8/layout/orgChart1"/>
    <dgm:cxn modelId="{13CAB82A-06D1-4DF1-BF52-79594DA373B2}" type="presParOf" srcId="{F52DD901-085A-479A-B290-39C870B9505C}" destId="{3D0BD531-55A5-4D0D-96CD-D94B6ACBD28F}" srcOrd="1" destOrd="0" presId="urn:microsoft.com/office/officeart/2005/8/layout/orgChart1"/>
    <dgm:cxn modelId="{87FD978A-0BF3-4595-B0CC-08A9FF90432A}" type="presParOf" srcId="{7B7B52B6-A394-4903-BEC5-6875323A20A9}" destId="{DF9822E3-4E86-49F6-84A8-096E7AE0BE06}" srcOrd="1" destOrd="0" presId="urn:microsoft.com/office/officeart/2005/8/layout/orgChart1"/>
    <dgm:cxn modelId="{451BFC4D-1431-4618-872E-577ED277E82B}" type="presParOf" srcId="{DF9822E3-4E86-49F6-84A8-096E7AE0BE06}" destId="{A92B8E50-C0E0-4D76-A864-F1D4692340CA}" srcOrd="0" destOrd="0" presId="urn:microsoft.com/office/officeart/2005/8/layout/orgChart1"/>
    <dgm:cxn modelId="{E5733B79-0308-420E-813A-C73A3FBF991E}" type="presParOf" srcId="{DF9822E3-4E86-49F6-84A8-096E7AE0BE06}" destId="{B49013BC-A66A-487B-8016-7BC52384A001}" srcOrd="1" destOrd="0" presId="urn:microsoft.com/office/officeart/2005/8/layout/orgChart1"/>
    <dgm:cxn modelId="{55BEDFE1-CC0B-4AA5-B3AF-AF174D127FF0}" type="presParOf" srcId="{B49013BC-A66A-487B-8016-7BC52384A001}" destId="{1B7F3115-E347-4F61-94B7-7F1AD6315A4D}" srcOrd="0" destOrd="0" presId="urn:microsoft.com/office/officeart/2005/8/layout/orgChart1"/>
    <dgm:cxn modelId="{38EEF2E5-8260-4369-97CF-E839F2963B45}" type="presParOf" srcId="{1B7F3115-E347-4F61-94B7-7F1AD6315A4D}" destId="{141ECD95-1B92-4D21-B136-41225DD045DF}" srcOrd="0" destOrd="0" presId="urn:microsoft.com/office/officeart/2005/8/layout/orgChart1"/>
    <dgm:cxn modelId="{10F19BDD-4CBE-47E4-A2FF-897B4FDDB3B9}" type="presParOf" srcId="{1B7F3115-E347-4F61-94B7-7F1AD6315A4D}" destId="{A76517C8-77D0-4C6D-8A14-AC56732A8E17}" srcOrd="1" destOrd="0" presId="urn:microsoft.com/office/officeart/2005/8/layout/orgChart1"/>
    <dgm:cxn modelId="{BC3406A5-2C6F-4D63-B61A-65AC35375956}" type="presParOf" srcId="{B49013BC-A66A-487B-8016-7BC52384A001}" destId="{09594D9D-F250-4EB3-96DF-19E455347A3E}" srcOrd="1" destOrd="0" presId="urn:microsoft.com/office/officeart/2005/8/layout/orgChart1"/>
    <dgm:cxn modelId="{36963B87-76FB-4F28-A49F-373A24EB7B97}" type="presParOf" srcId="{B49013BC-A66A-487B-8016-7BC52384A001}" destId="{9ADF4EC2-0F2A-457F-A527-D1A0F9D19DE2}" srcOrd="2" destOrd="0" presId="urn:microsoft.com/office/officeart/2005/8/layout/orgChart1"/>
    <dgm:cxn modelId="{3EF1D940-0EF8-4160-A1B2-A1A9F50DE855}" type="presParOf" srcId="{7B7B52B6-A394-4903-BEC5-6875323A20A9}" destId="{009B37C4-53E5-4F43-A59C-E154EBA98BDE}" srcOrd="2" destOrd="0" presId="urn:microsoft.com/office/officeart/2005/8/layout/orgChart1"/>
    <dgm:cxn modelId="{9E61E6B3-39AA-45BB-82EB-3B1F9B85FDC4}" type="presParOf" srcId="{3FCCF6DC-9674-48B3-99C0-599CAC9A58E0}" destId="{53F32391-F909-4CE4-99BC-47108D816F64}" srcOrd="2" destOrd="0" presId="urn:microsoft.com/office/officeart/2005/8/layout/orgChart1"/>
    <dgm:cxn modelId="{F530DA60-9264-4FFB-AAA5-47CA28D6B0E8}" type="presParOf" srcId="{3FCCF6DC-9674-48B3-99C0-599CAC9A58E0}" destId="{6315EBEB-6F06-4A2D-A140-452B9033BDB9}" srcOrd="3" destOrd="0" presId="urn:microsoft.com/office/officeart/2005/8/layout/orgChart1"/>
    <dgm:cxn modelId="{E7CF2F23-0BBA-42FA-91F2-D70E5268038D}" type="presParOf" srcId="{6315EBEB-6F06-4A2D-A140-452B9033BDB9}" destId="{F4D74565-9BC0-4376-838F-8C55B0DC7372}" srcOrd="0" destOrd="0" presId="urn:microsoft.com/office/officeart/2005/8/layout/orgChart1"/>
    <dgm:cxn modelId="{F6899046-1DDC-4EAB-B6C2-00421F7AE162}" type="presParOf" srcId="{F4D74565-9BC0-4376-838F-8C55B0DC7372}" destId="{97443BE3-9897-4144-B405-3E6FE72F78EB}" srcOrd="0" destOrd="0" presId="urn:microsoft.com/office/officeart/2005/8/layout/orgChart1"/>
    <dgm:cxn modelId="{D593F696-C871-486D-870C-0B641EEE2D84}" type="presParOf" srcId="{F4D74565-9BC0-4376-838F-8C55B0DC7372}" destId="{9A9EB173-038A-40BF-A5CE-FA8FB3298F8F}" srcOrd="1" destOrd="0" presId="urn:microsoft.com/office/officeart/2005/8/layout/orgChart1"/>
    <dgm:cxn modelId="{89593B82-102D-4707-BDD2-9048074AF9A4}" type="presParOf" srcId="{6315EBEB-6F06-4A2D-A140-452B9033BDB9}" destId="{7C2CEBC9-6DA9-4829-BD76-41200AB5CCD4}" srcOrd="1" destOrd="0" presId="urn:microsoft.com/office/officeart/2005/8/layout/orgChart1"/>
    <dgm:cxn modelId="{1EA1E861-E739-45A3-8C07-7D54B09CE02B}" type="presParOf" srcId="{7C2CEBC9-6DA9-4829-BD76-41200AB5CCD4}" destId="{4B9D7CB8-7AD6-47A5-8E41-2492E87C5D5B}" srcOrd="0" destOrd="0" presId="urn:microsoft.com/office/officeart/2005/8/layout/orgChart1"/>
    <dgm:cxn modelId="{62D40DE1-7EA0-4CA7-BF8F-475AA24D10E0}" type="presParOf" srcId="{7C2CEBC9-6DA9-4829-BD76-41200AB5CCD4}" destId="{63C1F3B4-6D88-44EC-AD1E-3E44164E4E5D}" srcOrd="1" destOrd="0" presId="urn:microsoft.com/office/officeart/2005/8/layout/orgChart1"/>
    <dgm:cxn modelId="{6804FABC-57DF-4B47-B037-1A978FBA76B4}" type="presParOf" srcId="{63C1F3B4-6D88-44EC-AD1E-3E44164E4E5D}" destId="{3BDB2134-1C07-42F9-ABDE-CEDFCB139D16}" srcOrd="0" destOrd="0" presId="urn:microsoft.com/office/officeart/2005/8/layout/orgChart1"/>
    <dgm:cxn modelId="{1E809E27-DAB4-4154-B89C-3402C00818D1}" type="presParOf" srcId="{3BDB2134-1C07-42F9-ABDE-CEDFCB139D16}" destId="{80606E0A-9F9E-4F12-A6E2-7C1CAB276999}" srcOrd="0" destOrd="0" presId="urn:microsoft.com/office/officeart/2005/8/layout/orgChart1"/>
    <dgm:cxn modelId="{6546035D-A3BB-4E43-8FF7-1C031EFF74B4}" type="presParOf" srcId="{3BDB2134-1C07-42F9-ABDE-CEDFCB139D16}" destId="{135D92EE-A694-44B5-9D76-2B6247BD1A40}" srcOrd="1" destOrd="0" presId="urn:microsoft.com/office/officeart/2005/8/layout/orgChart1"/>
    <dgm:cxn modelId="{E95D0FED-EEBD-475E-875E-2CE4203F1557}" type="presParOf" srcId="{63C1F3B4-6D88-44EC-AD1E-3E44164E4E5D}" destId="{421CD04D-B6A4-4776-9BB5-F71C68517FDB}" srcOrd="1" destOrd="0" presId="urn:microsoft.com/office/officeart/2005/8/layout/orgChart1"/>
    <dgm:cxn modelId="{4A6E3F54-F42B-4671-8D74-B5979813432C}" type="presParOf" srcId="{63C1F3B4-6D88-44EC-AD1E-3E44164E4E5D}" destId="{F06041CD-51A1-4766-B316-07C2DA53F67A}" srcOrd="2" destOrd="0" presId="urn:microsoft.com/office/officeart/2005/8/layout/orgChart1"/>
    <dgm:cxn modelId="{415F6A2D-5938-40EE-AD10-2FD96145CE38}" type="presParOf" srcId="{6315EBEB-6F06-4A2D-A140-452B9033BDB9}" destId="{6A3C65F7-8ED9-43FF-8052-5C63CEEB2589}" srcOrd="2" destOrd="0" presId="urn:microsoft.com/office/officeart/2005/8/layout/orgChart1"/>
    <dgm:cxn modelId="{F5F5110B-AEE7-47FA-9A45-8CE4F8CBD5ED}" type="presParOf" srcId="{3FCCF6DC-9674-48B3-99C0-599CAC9A58E0}" destId="{BD341F75-465A-446D-9D56-6879BD0CF2AF}" srcOrd="4" destOrd="0" presId="urn:microsoft.com/office/officeart/2005/8/layout/orgChart1"/>
    <dgm:cxn modelId="{C163D48A-EC8D-41D4-A0C5-FBF6C8C29654}" type="presParOf" srcId="{3FCCF6DC-9674-48B3-99C0-599CAC9A58E0}" destId="{2B8A4769-C658-466A-949D-3DF432171BEB}" srcOrd="5" destOrd="0" presId="urn:microsoft.com/office/officeart/2005/8/layout/orgChart1"/>
    <dgm:cxn modelId="{3111FCD2-484A-4C21-8CF1-E8AC7BF8BDD6}" type="presParOf" srcId="{2B8A4769-C658-466A-949D-3DF432171BEB}" destId="{4910C7DF-DDDF-4610-9903-3272F84E50C6}" srcOrd="0" destOrd="0" presId="urn:microsoft.com/office/officeart/2005/8/layout/orgChart1"/>
    <dgm:cxn modelId="{497B4E96-B081-43FE-8880-86BB1FD46CA1}" type="presParOf" srcId="{4910C7DF-DDDF-4610-9903-3272F84E50C6}" destId="{248CF07A-4532-4BB7-A762-69DECD12E1A5}" srcOrd="0" destOrd="0" presId="urn:microsoft.com/office/officeart/2005/8/layout/orgChart1"/>
    <dgm:cxn modelId="{BE083B96-E0A2-452A-BAAC-8A304F31BCF9}" type="presParOf" srcId="{4910C7DF-DDDF-4610-9903-3272F84E50C6}" destId="{3A87F91F-3BCF-4B3C-962E-B0305DE96163}" srcOrd="1" destOrd="0" presId="urn:microsoft.com/office/officeart/2005/8/layout/orgChart1"/>
    <dgm:cxn modelId="{FE159BBF-3368-44AA-9877-24146F76D9B7}" type="presParOf" srcId="{2B8A4769-C658-466A-949D-3DF432171BEB}" destId="{C6CF059E-F3C5-4999-A0FB-93707F31B4D1}" srcOrd="1" destOrd="0" presId="urn:microsoft.com/office/officeart/2005/8/layout/orgChart1"/>
    <dgm:cxn modelId="{E6A854F8-AB13-4204-95FB-D24C2BCA663A}" type="presParOf" srcId="{C6CF059E-F3C5-4999-A0FB-93707F31B4D1}" destId="{540B9151-99D7-400B-BFB4-7593E1FA6693}" srcOrd="0" destOrd="0" presId="urn:microsoft.com/office/officeart/2005/8/layout/orgChart1"/>
    <dgm:cxn modelId="{F57C74D9-5831-47BE-A49B-E2454866E964}" type="presParOf" srcId="{C6CF059E-F3C5-4999-A0FB-93707F31B4D1}" destId="{0232E8D9-105A-4286-9E11-2AA4584E6C2D}" srcOrd="1" destOrd="0" presId="urn:microsoft.com/office/officeart/2005/8/layout/orgChart1"/>
    <dgm:cxn modelId="{56165109-90ED-4934-B5F6-08CCBEA9A811}" type="presParOf" srcId="{0232E8D9-105A-4286-9E11-2AA4584E6C2D}" destId="{0DBE579F-93E0-4105-AA17-3CC0E8D79FC0}" srcOrd="0" destOrd="0" presId="urn:microsoft.com/office/officeart/2005/8/layout/orgChart1"/>
    <dgm:cxn modelId="{1FE56D4F-D34F-4973-B2B2-5A4A348823E1}" type="presParOf" srcId="{0DBE579F-93E0-4105-AA17-3CC0E8D79FC0}" destId="{5BA46189-9B23-4159-8A5B-80CE0AF4C9F5}" srcOrd="0" destOrd="0" presId="urn:microsoft.com/office/officeart/2005/8/layout/orgChart1"/>
    <dgm:cxn modelId="{C5307149-BF56-4B8E-BF92-FA3A7A1C6AB5}" type="presParOf" srcId="{0DBE579F-93E0-4105-AA17-3CC0E8D79FC0}" destId="{1CE9E8A3-4F38-4240-9A93-88940F56BEA6}" srcOrd="1" destOrd="0" presId="urn:microsoft.com/office/officeart/2005/8/layout/orgChart1"/>
    <dgm:cxn modelId="{2AA96FAE-962B-4D30-BA7D-400BEB45E974}" type="presParOf" srcId="{0232E8D9-105A-4286-9E11-2AA4584E6C2D}" destId="{29D61FCD-4A8F-4EFA-A21F-9364D93BBE1E}" srcOrd="1" destOrd="0" presId="urn:microsoft.com/office/officeart/2005/8/layout/orgChart1"/>
    <dgm:cxn modelId="{E38467D3-A7CF-4A1F-AD95-1D970F14A784}" type="presParOf" srcId="{0232E8D9-105A-4286-9E11-2AA4584E6C2D}" destId="{55910388-6328-4BE0-B24B-E8FE6FBE0E40}" srcOrd="2" destOrd="0" presId="urn:microsoft.com/office/officeart/2005/8/layout/orgChart1"/>
    <dgm:cxn modelId="{10F09B7D-E316-43DB-BFB8-976E20E1DF7B}" type="presParOf" srcId="{2B8A4769-C658-466A-949D-3DF432171BEB}" destId="{923A934A-141D-47DB-8AA8-252F075EA9F1}" srcOrd="2" destOrd="0" presId="urn:microsoft.com/office/officeart/2005/8/layout/orgChart1"/>
    <dgm:cxn modelId="{ED162602-E570-44D7-A62E-154FC57D4F05}" type="presParOf" srcId="{AE0A499F-72F6-4C62-B9B0-E3CB8DC91560}" destId="{E7FE27DC-70F1-43BB-9385-CCC158EA580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901E17-8785-49FC-A969-83AE2A42AAC8}">
      <dsp:nvSpPr>
        <dsp:cNvPr id="0" name=""/>
        <dsp:cNvSpPr/>
      </dsp:nvSpPr>
      <dsp:spPr>
        <a:xfrm rot="5400000">
          <a:off x="4429563" y="-1466411"/>
          <a:ext cx="1585912" cy="49153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Luego de 0.1 s se siente 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Diferentes vías de conducción para ambos tipos de dolor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“Dolor intenso o punzante, agudo o eléctrico” (punzar, quemadura, cortada, sacudida eléctrica)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No se siente en los tejidos más profundos del organismo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Estímulos mecánico y térmico, A</a:t>
          </a:r>
          <a:r>
            <a:rPr lang="el-GR" sz="1100" kern="1200" dirty="0" smtClean="0"/>
            <a:t>δ</a:t>
          </a:r>
          <a:r>
            <a:rPr lang="es-GT" sz="1100" kern="1200" dirty="0" smtClean="0"/>
            <a:t>: 6-30m/s</a:t>
          </a:r>
          <a:endParaRPr lang="es-ES" sz="1100" kern="1200" dirty="0"/>
        </a:p>
      </dsp:txBody>
      <dsp:txXfrm rot="5400000">
        <a:off x="4429563" y="-1466411"/>
        <a:ext cx="1585912" cy="4915312"/>
      </dsp:txXfrm>
    </dsp:sp>
    <dsp:sp modelId="{8C4032CE-A644-46F7-BFC1-330F3509170A}">
      <dsp:nvSpPr>
        <dsp:cNvPr id="0" name=""/>
        <dsp:cNvSpPr/>
      </dsp:nvSpPr>
      <dsp:spPr>
        <a:xfrm>
          <a:off x="0" y="49"/>
          <a:ext cx="2764863" cy="198239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shade val="8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8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800" b="1" kern="1200" dirty="0" smtClean="0"/>
            <a:t>Dolor Rápido</a:t>
          </a:r>
          <a:endParaRPr lang="es-ES" sz="2800" b="1" kern="1200" dirty="0"/>
        </a:p>
      </dsp:txBody>
      <dsp:txXfrm>
        <a:off x="0" y="49"/>
        <a:ext cx="2764863" cy="1982390"/>
      </dsp:txXfrm>
    </dsp:sp>
    <dsp:sp modelId="{E1039F1F-38C2-472A-96C7-58E03A899C07}">
      <dsp:nvSpPr>
        <dsp:cNvPr id="0" name=""/>
        <dsp:cNvSpPr/>
      </dsp:nvSpPr>
      <dsp:spPr>
        <a:xfrm rot="5400000">
          <a:off x="4429563" y="615098"/>
          <a:ext cx="1585912" cy="49153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Luego de 1 s de aplicar el estímulo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Crece con lentitud a lo largo de muchos segundos y hasta minutos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“Dolor urente, sordo, pulsátil, nauseoso o crónico”</a:t>
          </a:r>
          <a:endParaRPr lang="es-E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kern="1200" dirty="0" smtClean="0"/>
            <a:t>Asociado a </a:t>
          </a:r>
          <a:r>
            <a:rPr lang="es-GT" sz="1100" i="1" u="sng" kern="1200" dirty="0" smtClean="0"/>
            <a:t>Destrucción tisular</a:t>
          </a:r>
          <a:r>
            <a:rPr lang="es-GT" sz="1100" i="0" u="none" kern="1200" dirty="0" smtClean="0"/>
            <a:t> (sufrimiento insoportable y prolongado)</a:t>
          </a:r>
          <a:endParaRPr lang="es-ES" sz="1100" i="1" u="sng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i="1" u="sng" kern="1200" dirty="0" smtClean="0"/>
            <a:t>Tanto superficial como tejidos profundos</a:t>
          </a:r>
          <a:endParaRPr lang="es-ES" sz="1100" i="1" u="sng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100" i="0" u="none" kern="1200" dirty="0" smtClean="0"/>
            <a:t>Estímulos mecánico y térmico (persistentes) y químico, Tipo C: 0.5-2m/s</a:t>
          </a:r>
          <a:endParaRPr lang="es-ES" sz="1100" i="0" u="none" kern="1200" dirty="0"/>
        </a:p>
      </dsp:txBody>
      <dsp:txXfrm rot="5400000">
        <a:off x="4429563" y="615098"/>
        <a:ext cx="1585912" cy="4915312"/>
      </dsp:txXfrm>
    </dsp:sp>
    <dsp:sp modelId="{0E3D8216-AC31-450B-BE59-D8CDF55D3110}">
      <dsp:nvSpPr>
        <dsp:cNvPr id="0" name=""/>
        <dsp:cNvSpPr/>
      </dsp:nvSpPr>
      <dsp:spPr>
        <a:xfrm>
          <a:off x="0" y="2081559"/>
          <a:ext cx="2764863" cy="198239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09556"/>
                <a:satOff val="-39844"/>
                <a:lumOff val="34361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shade val="80000"/>
                <a:hueOff val="709556"/>
                <a:satOff val="-39844"/>
                <a:lumOff val="34361"/>
                <a:alphaOff val="0"/>
                <a:tint val="86000"/>
                <a:satMod val="115000"/>
              </a:schemeClr>
            </a:gs>
            <a:gs pos="100000">
              <a:schemeClr val="accent1">
                <a:shade val="80000"/>
                <a:hueOff val="709556"/>
                <a:satOff val="-39844"/>
                <a:lumOff val="34361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80000"/>
              <a:hueOff val="709556"/>
              <a:satOff val="-39844"/>
              <a:lumOff val="34361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800" b="1" kern="1200" dirty="0" smtClean="0"/>
            <a:t>Dolor Lento</a:t>
          </a:r>
          <a:endParaRPr lang="es-ES" sz="2800" b="1" kern="1200" dirty="0"/>
        </a:p>
      </dsp:txBody>
      <dsp:txXfrm>
        <a:off x="0" y="2081559"/>
        <a:ext cx="2764863" cy="19823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16BF7F-4CDF-48C1-8EEF-7E8EFD8BA206}">
      <dsp:nvSpPr>
        <dsp:cNvPr id="0" name=""/>
        <dsp:cNvSpPr/>
      </dsp:nvSpPr>
      <dsp:spPr>
        <a:xfrm>
          <a:off x="2702264" y="0"/>
          <a:ext cx="2019034" cy="486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kern="1200" dirty="0" smtClean="0"/>
            <a:t>Vías dobles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100" b="1" u="sng" kern="1200" dirty="0" smtClean="0"/>
            <a:t>En la Médula y Encéfalo</a:t>
          </a:r>
          <a:endParaRPr lang="es-ES" sz="1100" b="1" u="sng" kern="1200" dirty="0"/>
        </a:p>
      </dsp:txBody>
      <dsp:txXfrm>
        <a:off x="2702264" y="0"/>
        <a:ext cx="2019034" cy="486724"/>
      </dsp:txXfrm>
    </dsp:sp>
    <dsp:sp modelId="{4D77074B-180C-4835-AA88-68AA1B15EEDF}">
      <dsp:nvSpPr>
        <dsp:cNvPr id="0" name=""/>
        <dsp:cNvSpPr/>
      </dsp:nvSpPr>
      <dsp:spPr>
        <a:xfrm>
          <a:off x="1051250" y="486724"/>
          <a:ext cx="2660531" cy="205263"/>
        </a:xfrm>
        <a:custGeom>
          <a:avLst/>
          <a:gdLst/>
          <a:ahLst/>
          <a:cxnLst/>
          <a:rect l="0" t="0" r="0" b="0"/>
          <a:pathLst>
            <a:path>
              <a:moveTo>
                <a:pt x="2660531" y="0"/>
              </a:moveTo>
              <a:lnTo>
                <a:pt x="2660531" y="102631"/>
              </a:lnTo>
              <a:lnTo>
                <a:pt x="0" y="102631"/>
              </a:lnTo>
              <a:lnTo>
                <a:pt x="0" y="2052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D4A941-6EB7-4A76-88AE-8451056BE2CE}">
      <dsp:nvSpPr>
        <dsp:cNvPr id="0" name=""/>
        <dsp:cNvSpPr/>
      </dsp:nvSpPr>
      <dsp:spPr>
        <a:xfrm>
          <a:off x="329383" y="691988"/>
          <a:ext cx="1443733" cy="5804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000" kern="1200" dirty="0" smtClean="0"/>
            <a:t>Fascículo </a:t>
          </a:r>
          <a:r>
            <a:rPr lang="es-GT" sz="1000" kern="1200" dirty="0" err="1" smtClean="0"/>
            <a:t>Neoespinotalámico</a:t>
          </a:r>
          <a:endParaRPr lang="es-GT" sz="1000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000" kern="1200" dirty="0" smtClean="0"/>
            <a:t>(Dolor Rápido)</a:t>
          </a:r>
          <a:endParaRPr lang="es-ES" sz="1000" kern="1200" dirty="0"/>
        </a:p>
      </dsp:txBody>
      <dsp:txXfrm>
        <a:off x="329383" y="691988"/>
        <a:ext cx="1443733" cy="580474"/>
      </dsp:txXfrm>
    </dsp:sp>
    <dsp:sp modelId="{E9E7F092-5823-476F-8E29-5A53D8F312D7}">
      <dsp:nvSpPr>
        <dsp:cNvPr id="0" name=""/>
        <dsp:cNvSpPr/>
      </dsp:nvSpPr>
      <dsp:spPr>
        <a:xfrm>
          <a:off x="1051250" y="1272463"/>
          <a:ext cx="535488" cy="101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713"/>
              </a:lnTo>
              <a:lnTo>
                <a:pt x="535488" y="50713"/>
              </a:lnTo>
              <a:lnTo>
                <a:pt x="535488" y="1014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BB2955-23E6-4386-A819-F9256703029C}">
      <dsp:nvSpPr>
        <dsp:cNvPr id="0" name=""/>
        <dsp:cNvSpPr/>
      </dsp:nvSpPr>
      <dsp:spPr>
        <a:xfrm>
          <a:off x="212622" y="1373890"/>
          <a:ext cx="2748233" cy="34994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kern="1200" dirty="0" smtClean="0"/>
            <a:t>-Fibras largas (terminan en la lámina I) que cruzan a </a:t>
          </a:r>
          <a:r>
            <a:rPr lang="es-GT" sz="1200" kern="1200" dirty="0" err="1" smtClean="0"/>
            <a:t>contralateral</a:t>
          </a:r>
          <a:r>
            <a:rPr lang="es-GT" sz="1200" kern="1200" dirty="0" smtClean="0"/>
            <a:t> en la médula y ascienden al encéfalo por las columnas </a:t>
          </a:r>
          <a:r>
            <a:rPr lang="es-GT" sz="1200" kern="1200" dirty="0" err="1" smtClean="0"/>
            <a:t>anterolaterales</a:t>
          </a:r>
          <a:endParaRPr lang="es-GT" sz="1200" kern="1200" dirty="0" smtClean="0"/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kern="1200" dirty="0" smtClean="0"/>
            <a:t>-Algunas terminan en la F.R. pero la mayoría llegan al </a:t>
          </a:r>
          <a:r>
            <a:rPr lang="es-GT" sz="1200" b="1" kern="1200" dirty="0" smtClean="0"/>
            <a:t>complejo </a:t>
          </a:r>
          <a:r>
            <a:rPr lang="es-GT" sz="1200" b="1" kern="1200" dirty="0" err="1" smtClean="0"/>
            <a:t>ventrobasal</a:t>
          </a:r>
          <a:r>
            <a:rPr lang="es-GT" sz="1200" b="0" kern="1200" dirty="0" smtClean="0"/>
            <a:t> junto al fascículo “dorsal-lemnisco táctil” y algunas también en el “grupo nuclear posterior del tálamo”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kern="1200" dirty="0" smtClean="0"/>
            <a:t>-Mayor Precisión/localización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kern="1200" dirty="0" smtClean="0"/>
            <a:t> </a:t>
          </a:r>
          <a:r>
            <a:rPr lang="es-GT" sz="1000" b="0" kern="1200" dirty="0" smtClean="0"/>
            <a:t>(aunque se necesita la </a:t>
          </a:r>
          <a:r>
            <a:rPr lang="es-GT" sz="1000" b="0" kern="1200" dirty="0" err="1" smtClean="0"/>
            <a:t>coactivación</a:t>
          </a:r>
          <a:r>
            <a:rPr lang="es-GT" sz="1000" b="0" kern="1200" dirty="0" smtClean="0"/>
            <a:t> </a:t>
          </a:r>
          <a:r>
            <a:rPr lang="es-GT" sz="1000" b="1" u="sng" kern="1200" dirty="0" smtClean="0"/>
            <a:t>táctil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1" u="sng" kern="1200" dirty="0" smtClean="0"/>
            <a:t>-GLUTAMATO</a:t>
          </a:r>
          <a:r>
            <a:rPr lang="es-GT" sz="1200" b="0" u="none" kern="1200" dirty="0" smtClean="0"/>
            <a:t>(dura pocos milisegundos)</a:t>
          </a:r>
          <a:endParaRPr lang="es-ES" sz="1200" b="1" u="sng" kern="1200" dirty="0"/>
        </a:p>
      </dsp:txBody>
      <dsp:txXfrm>
        <a:off x="212622" y="1373890"/>
        <a:ext cx="2748233" cy="3499406"/>
      </dsp:txXfrm>
    </dsp:sp>
    <dsp:sp modelId="{236F8DDD-D9F1-4437-859A-49C8095201C9}">
      <dsp:nvSpPr>
        <dsp:cNvPr id="0" name=""/>
        <dsp:cNvSpPr/>
      </dsp:nvSpPr>
      <dsp:spPr>
        <a:xfrm>
          <a:off x="3711781" y="486724"/>
          <a:ext cx="3172948" cy="171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721"/>
              </a:lnTo>
              <a:lnTo>
                <a:pt x="3172948" y="85721"/>
              </a:lnTo>
              <a:lnTo>
                <a:pt x="3172948" y="1714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38828C-9357-41DD-8132-770B7D44F272}">
      <dsp:nvSpPr>
        <dsp:cNvPr id="0" name=""/>
        <dsp:cNvSpPr/>
      </dsp:nvSpPr>
      <dsp:spPr>
        <a:xfrm>
          <a:off x="6059192" y="658168"/>
          <a:ext cx="1651075" cy="559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000" kern="1200" dirty="0" smtClean="0"/>
            <a:t>Fascículo </a:t>
          </a:r>
          <a:r>
            <a:rPr lang="es-GT" sz="1000" kern="1200" dirty="0" err="1" smtClean="0"/>
            <a:t>Paleoespinotalámico</a:t>
          </a:r>
          <a:r>
            <a:rPr lang="es-GT" sz="1000" kern="1200" dirty="0" smtClean="0"/>
            <a:t>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000" kern="1200" dirty="0" smtClean="0"/>
            <a:t>(Dolor Lento y Crónico)</a:t>
          </a:r>
          <a:endParaRPr lang="es-ES" sz="1000" kern="1200" dirty="0"/>
        </a:p>
      </dsp:txBody>
      <dsp:txXfrm>
        <a:off x="6059192" y="658168"/>
        <a:ext cx="1651075" cy="559899"/>
      </dsp:txXfrm>
    </dsp:sp>
    <dsp:sp modelId="{0B4204D0-E029-4648-9A5C-B40C3ED157B0}">
      <dsp:nvSpPr>
        <dsp:cNvPr id="0" name=""/>
        <dsp:cNvSpPr/>
      </dsp:nvSpPr>
      <dsp:spPr>
        <a:xfrm>
          <a:off x="5674054" y="1218067"/>
          <a:ext cx="1210675" cy="132274"/>
        </a:xfrm>
        <a:custGeom>
          <a:avLst/>
          <a:gdLst/>
          <a:ahLst/>
          <a:cxnLst/>
          <a:rect l="0" t="0" r="0" b="0"/>
          <a:pathLst>
            <a:path>
              <a:moveTo>
                <a:pt x="1210675" y="0"/>
              </a:moveTo>
              <a:lnTo>
                <a:pt x="1210675" y="66137"/>
              </a:lnTo>
              <a:lnTo>
                <a:pt x="0" y="66137"/>
              </a:lnTo>
              <a:lnTo>
                <a:pt x="0" y="13227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455FE-EE55-481A-9443-E2437678377A}">
      <dsp:nvSpPr>
        <dsp:cNvPr id="0" name=""/>
        <dsp:cNvSpPr/>
      </dsp:nvSpPr>
      <dsp:spPr>
        <a:xfrm>
          <a:off x="3302903" y="1350342"/>
          <a:ext cx="4742302" cy="36376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kern="1200" dirty="0" smtClean="0"/>
            <a:t>-Fibras cortas(terminan en las láminas II y III-sustancia gelatinosa) luego van a la lámina V y  luego sinapsis con fibras largas que se reúnen con vías de dolor rápidas cruzando antes a </a:t>
          </a:r>
          <a:r>
            <a:rPr lang="es-GT" sz="1200" kern="1200" dirty="0" err="1" smtClean="0"/>
            <a:t>contralateral</a:t>
          </a:r>
          <a:r>
            <a:rPr lang="es-GT" sz="1200" kern="1200" dirty="0" smtClean="0"/>
            <a:t> todo por la vía </a:t>
          </a:r>
          <a:r>
            <a:rPr lang="es-GT" sz="1200" kern="1200" dirty="0" err="1" smtClean="0"/>
            <a:t>anterolateral</a:t>
          </a:r>
          <a:endParaRPr lang="es-GT" sz="1200" kern="1200" dirty="0" smtClean="0"/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kern="1200" dirty="0" smtClean="0"/>
            <a:t>-</a:t>
          </a:r>
          <a:r>
            <a:rPr lang="es-GT" sz="1200" b="1" u="sng" kern="1200" dirty="0" smtClean="0"/>
            <a:t>SUSTANCIA P </a:t>
          </a:r>
          <a:r>
            <a:rPr lang="es-GT" sz="1200" b="0" u="none" kern="1200" dirty="0" smtClean="0"/>
            <a:t> aunque GLUTAMATO también se segrega(“lo </a:t>
          </a:r>
          <a:r>
            <a:rPr lang="es-GT" sz="1200" b="0" i="1" u="sng" kern="1200" dirty="0" smtClean="0"/>
            <a:t>lento</a:t>
          </a:r>
          <a:r>
            <a:rPr lang="es-GT" sz="1200" b="0" i="0" u="none" kern="1200" dirty="0" smtClean="0"/>
            <a:t> se debe a la Sustancia P)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i="0" u="none" kern="1200" dirty="0" smtClean="0"/>
            <a:t>-Terminan  AMPLIO :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i="0" u="none" kern="1200" dirty="0" smtClean="0"/>
            <a:t>1)Tálamo                                                           </a:t>
          </a:r>
          <a:r>
            <a:rPr lang="es-GT" sz="1200" b="0" i="0" u="none" kern="1200" dirty="0" smtClean="0"/>
            <a:t>&lt;25% </a:t>
          </a:r>
          <a:endParaRPr lang="es-GT" sz="1200" b="0" i="0" u="none" kern="1200" dirty="0" smtClean="0"/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2)Formación Reticular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3)Región </a:t>
          </a:r>
          <a:r>
            <a:rPr lang="es-GT" sz="1200" b="0" u="none" kern="1200" dirty="0" err="1" smtClean="0"/>
            <a:t>tectal</a:t>
          </a:r>
          <a:r>
            <a:rPr lang="es-GT" sz="1200" b="0" u="none" kern="1200" dirty="0" smtClean="0"/>
            <a:t> del mesencéfalo 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(profunda a los </a:t>
          </a:r>
          <a:r>
            <a:rPr lang="es-GT" sz="1200" b="0" u="none" kern="1200" dirty="0" err="1" smtClean="0"/>
            <a:t>colículos</a:t>
          </a:r>
          <a:r>
            <a:rPr lang="es-GT" sz="1200" b="0" u="none" kern="1200" dirty="0" smtClean="0"/>
            <a:t>)                                La mayoría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4)Zona gris </a:t>
          </a:r>
          <a:r>
            <a:rPr lang="es-GT" sz="1200" b="0" u="none" kern="1200" dirty="0" err="1" smtClean="0"/>
            <a:t>periacueductal</a:t>
          </a:r>
          <a:r>
            <a:rPr lang="es-GT" sz="1200" b="0" u="none" kern="1200" dirty="0" smtClean="0"/>
            <a:t> de Silvio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-Luego axones cortos llevan a los </a:t>
          </a:r>
          <a:r>
            <a:rPr lang="es-GT" sz="1200" b="1" u="sng" kern="1200" dirty="0" smtClean="0"/>
            <a:t>Núcleos </a:t>
          </a:r>
          <a:r>
            <a:rPr lang="es-GT" sz="1200" b="1" u="sng" kern="1200" dirty="0" err="1" smtClean="0"/>
            <a:t>Intralaminares</a:t>
          </a:r>
          <a:r>
            <a:rPr lang="es-GT" sz="1200" b="1" u="sng" kern="1200" dirty="0" smtClean="0"/>
            <a:t> y </a:t>
          </a:r>
          <a:r>
            <a:rPr lang="es-GT" sz="1200" b="1" u="sng" kern="1200" dirty="0" err="1" smtClean="0"/>
            <a:t>Ventrolaterales</a:t>
          </a:r>
          <a:r>
            <a:rPr lang="es-GT" sz="1200" b="1" u="sng" kern="1200" dirty="0" smtClean="0"/>
            <a:t> del Tálamo y algunas al hipotálamo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-Poca precisión-conexiones difusas </a:t>
          </a:r>
          <a:r>
            <a:rPr lang="es-GT" sz="1200" b="0" u="none" kern="1200" dirty="0" err="1" smtClean="0"/>
            <a:t>polisinápticas</a:t>
          </a:r>
          <a:r>
            <a:rPr lang="es-GT" sz="1200" b="0" u="none" kern="1200" dirty="0" smtClean="0"/>
            <a:t>- 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200" b="0" u="none" kern="1200" dirty="0" smtClean="0"/>
            <a:t>(apenas identifica dolor en brazo o pierna)</a:t>
          </a:r>
        </a:p>
      </dsp:txBody>
      <dsp:txXfrm>
        <a:off x="3302903" y="1350342"/>
        <a:ext cx="4742302" cy="363767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94F75E-FE8B-4159-B097-19C7DFE6B08B}">
      <dsp:nvSpPr>
        <dsp:cNvPr id="0" name=""/>
        <dsp:cNvSpPr/>
      </dsp:nvSpPr>
      <dsp:spPr>
        <a:xfrm>
          <a:off x="7624149" y="2765393"/>
          <a:ext cx="91440" cy="3015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238F67-54AD-48F8-B3EB-3DF7D735E5DA}">
      <dsp:nvSpPr>
        <dsp:cNvPr id="0" name=""/>
        <dsp:cNvSpPr/>
      </dsp:nvSpPr>
      <dsp:spPr>
        <a:xfrm>
          <a:off x="4212403" y="1528016"/>
          <a:ext cx="3457466" cy="5192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8492"/>
              </a:lnTo>
              <a:lnTo>
                <a:pt x="3457466" y="368492"/>
              </a:lnTo>
              <a:lnTo>
                <a:pt x="3457466" y="5192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7E6DFE-F97C-40F9-9DEB-542BCB416786}">
      <dsp:nvSpPr>
        <dsp:cNvPr id="0" name=""/>
        <dsp:cNvSpPr/>
      </dsp:nvSpPr>
      <dsp:spPr>
        <a:xfrm>
          <a:off x="5886382" y="2765393"/>
          <a:ext cx="91440" cy="3015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464A5-16DE-4934-A768-CD05D6BD98FF}">
      <dsp:nvSpPr>
        <dsp:cNvPr id="0" name=""/>
        <dsp:cNvSpPr/>
      </dsp:nvSpPr>
      <dsp:spPr>
        <a:xfrm>
          <a:off x="4212403" y="1528016"/>
          <a:ext cx="1719699" cy="5192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8492"/>
              </a:lnTo>
              <a:lnTo>
                <a:pt x="1719699" y="368492"/>
              </a:lnTo>
              <a:lnTo>
                <a:pt x="1719699" y="5192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0B9BF1-7817-4259-97C5-6ECCABA919C8}">
      <dsp:nvSpPr>
        <dsp:cNvPr id="0" name=""/>
        <dsp:cNvSpPr/>
      </dsp:nvSpPr>
      <dsp:spPr>
        <a:xfrm>
          <a:off x="4148615" y="2765393"/>
          <a:ext cx="91440" cy="3015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B7180D-70DA-4123-94BF-D0C10D948D88}">
      <dsp:nvSpPr>
        <dsp:cNvPr id="0" name=""/>
        <dsp:cNvSpPr/>
      </dsp:nvSpPr>
      <dsp:spPr>
        <a:xfrm>
          <a:off x="4148615" y="1528016"/>
          <a:ext cx="91440" cy="519290"/>
        </a:xfrm>
        <a:custGeom>
          <a:avLst/>
          <a:gdLst/>
          <a:ahLst/>
          <a:cxnLst/>
          <a:rect l="0" t="0" r="0" b="0"/>
          <a:pathLst>
            <a:path>
              <a:moveTo>
                <a:pt x="63787" y="0"/>
              </a:moveTo>
              <a:lnTo>
                <a:pt x="63787" y="368492"/>
              </a:lnTo>
              <a:lnTo>
                <a:pt x="45720" y="368492"/>
              </a:lnTo>
              <a:lnTo>
                <a:pt x="45720" y="5192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8DA62C-4DB6-42B8-B30E-EE588F5F209E}">
      <dsp:nvSpPr>
        <dsp:cNvPr id="0" name=""/>
        <dsp:cNvSpPr/>
      </dsp:nvSpPr>
      <dsp:spPr>
        <a:xfrm>
          <a:off x="2410849" y="2765393"/>
          <a:ext cx="91440" cy="3015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7987A2-D068-478D-983C-93A97F35452B}">
      <dsp:nvSpPr>
        <dsp:cNvPr id="0" name=""/>
        <dsp:cNvSpPr/>
      </dsp:nvSpPr>
      <dsp:spPr>
        <a:xfrm>
          <a:off x="2456569" y="1528016"/>
          <a:ext cx="1755833" cy="519290"/>
        </a:xfrm>
        <a:custGeom>
          <a:avLst/>
          <a:gdLst/>
          <a:ahLst/>
          <a:cxnLst/>
          <a:rect l="0" t="0" r="0" b="0"/>
          <a:pathLst>
            <a:path>
              <a:moveTo>
                <a:pt x="1755833" y="0"/>
              </a:moveTo>
              <a:lnTo>
                <a:pt x="1755833" y="368492"/>
              </a:lnTo>
              <a:lnTo>
                <a:pt x="0" y="368492"/>
              </a:lnTo>
              <a:lnTo>
                <a:pt x="0" y="5192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50ACDC-DC10-4E36-846E-9D99C942A715}">
      <dsp:nvSpPr>
        <dsp:cNvPr id="0" name=""/>
        <dsp:cNvSpPr/>
      </dsp:nvSpPr>
      <dsp:spPr>
        <a:xfrm>
          <a:off x="673082" y="2765393"/>
          <a:ext cx="91440" cy="3015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24B67-C7A9-4149-9E42-744BA7758450}">
      <dsp:nvSpPr>
        <dsp:cNvPr id="0" name=""/>
        <dsp:cNvSpPr/>
      </dsp:nvSpPr>
      <dsp:spPr>
        <a:xfrm>
          <a:off x="718802" y="1528016"/>
          <a:ext cx="3493600" cy="519290"/>
        </a:xfrm>
        <a:custGeom>
          <a:avLst/>
          <a:gdLst/>
          <a:ahLst/>
          <a:cxnLst/>
          <a:rect l="0" t="0" r="0" b="0"/>
          <a:pathLst>
            <a:path>
              <a:moveTo>
                <a:pt x="3493600" y="0"/>
              </a:moveTo>
              <a:lnTo>
                <a:pt x="3493600" y="368492"/>
              </a:lnTo>
              <a:lnTo>
                <a:pt x="0" y="368492"/>
              </a:lnTo>
              <a:lnTo>
                <a:pt x="0" y="5192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B7B0C8-9EDD-433F-9267-58F30AC4177E}">
      <dsp:nvSpPr>
        <dsp:cNvPr id="0" name=""/>
        <dsp:cNvSpPr/>
      </dsp:nvSpPr>
      <dsp:spPr>
        <a:xfrm>
          <a:off x="3204483" y="720055"/>
          <a:ext cx="2015838" cy="8079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3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CEFALEA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3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DE ORIGEN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3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INTRACRANEAL</a:t>
          </a:r>
          <a:endParaRPr kumimoji="0" lang="es-ES" sz="13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3204483" y="720055"/>
        <a:ext cx="2015838" cy="807961"/>
      </dsp:txXfrm>
    </dsp:sp>
    <dsp:sp modelId="{CE422551-B9D0-4FDF-A7C1-3637530E738B}">
      <dsp:nvSpPr>
        <dsp:cNvPr id="0" name=""/>
        <dsp:cNvSpPr/>
      </dsp:nvSpPr>
      <dsp:spPr>
        <a:xfrm>
          <a:off x="716" y="2047307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CEFALEA 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MENINGITIS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716" y="2047307"/>
        <a:ext cx="1436170" cy="718085"/>
      </dsp:txXfrm>
    </dsp:sp>
    <dsp:sp modelId="{687C7FC1-347D-4CC5-AB74-071B65AE4EA9}">
      <dsp:nvSpPr>
        <dsp:cNvPr id="0" name=""/>
        <dsp:cNvSpPr/>
      </dsp:nvSpPr>
      <dsp:spPr>
        <a:xfrm>
          <a:off x="716" y="3066988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Inflamación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de las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meninges , intensa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716" y="3066988"/>
        <a:ext cx="1436170" cy="718085"/>
      </dsp:txXfrm>
    </dsp:sp>
    <dsp:sp modelId="{9320DF2B-E103-44D9-9C89-AFF133662E58}">
      <dsp:nvSpPr>
        <dsp:cNvPr id="0" name=""/>
        <dsp:cNvSpPr/>
      </dsp:nvSpPr>
      <dsp:spPr>
        <a:xfrm>
          <a:off x="1738483" y="2047307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JAQUECA/ MIGRAÑA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1738483" y="2047307"/>
        <a:ext cx="1436170" cy="718085"/>
      </dsp:txXfrm>
    </dsp:sp>
    <dsp:sp modelId="{62DD8C86-DAEC-4053-A982-FC1F2B7045D8}">
      <dsp:nvSpPr>
        <dsp:cNvPr id="0" name=""/>
        <dsp:cNvSpPr/>
      </dsp:nvSpPr>
      <dsp:spPr>
        <a:xfrm>
          <a:off x="1738483" y="3066988"/>
          <a:ext cx="1436170" cy="15398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-Fenómenos vasculares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anormales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-Pródromos (Náusea y alucinaciones), 30min a 1h antes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-</a:t>
          </a:r>
          <a:r>
            <a:rPr kumimoji="0" lang="es-EC" sz="900" b="0" i="0" u="none" strike="noStrike" kern="1200" cap="none" normalizeH="0" baseline="0" dirty="0" err="1" smtClean="0">
              <a:ln/>
              <a:effectLst/>
              <a:latin typeface="Arial" charset="0"/>
              <a:cs typeface="Arial" charset="0"/>
            </a:rPr>
            <a:t>Vasoespasmo</a:t>
          </a: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 por estrés y al agotarse se dilatan los vasos y palpitan por la Presión  Arterial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1738483" y="3066988"/>
        <a:ext cx="1436170" cy="1539848"/>
      </dsp:txXfrm>
    </dsp:sp>
    <dsp:sp modelId="{FF3C39D5-2905-4582-949B-1CC09A353535}">
      <dsp:nvSpPr>
        <dsp:cNvPr id="0" name=""/>
        <dsp:cNvSpPr/>
      </dsp:nvSpPr>
      <dsp:spPr>
        <a:xfrm>
          <a:off x="3476250" y="2047307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CEFALEA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ALCOHOLICA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3476250" y="2047307"/>
        <a:ext cx="1436170" cy="718085"/>
      </dsp:txXfrm>
    </dsp:sp>
    <dsp:sp modelId="{912ECB08-7066-4E5E-972F-0E9DF7B3F798}">
      <dsp:nvSpPr>
        <dsp:cNvPr id="0" name=""/>
        <dsp:cNvSpPr/>
      </dsp:nvSpPr>
      <dsp:spPr>
        <a:xfrm>
          <a:off x="3476250" y="3066988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P su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naturaleza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tóxica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irrita meninges y deshidratación colabora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3476250" y="3066988"/>
        <a:ext cx="1436170" cy="718085"/>
      </dsp:txXfrm>
    </dsp:sp>
    <dsp:sp modelId="{82D91ABE-381A-4663-93FD-E822AB6ED44F}">
      <dsp:nvSpPr>
        <dsp:cNvPr id="0" name=""/>
        <dsp:cNvSpPr/>
      </dsp:nvSpPr>
      <dsp:spPr>
        <a:xfrm>
          <a:off x="5214017" y="2047307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CEFALEA  por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ESTREÑIMIENTO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214017" y="2047307"/>
        <a:ext cx="1436170" cy="718085"/>
      </dsp:txXfrm>
    </dsp:sp>
    <dsp:sp modelId="{E5986FE6-8F6C-4D1F-80EC-4E48B3D57C70}">
      <dsp:nvSpPr>
        <dsp:cNvPr id="0" name=""/>
        <dsp:cNvSpPr/>
      </dsp:nvSpPr>
      <dsp:spPr>
        <a:xfrm>
          <a:off x="5214017" y="3066988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De los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productos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tóxicos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absorbidos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214017" y="3066988"/>
        <a:ext cx="1436170" cy="718085"/>
      </dsp:txXfrm>
    </dsp:sp>
    <dsp:sp modelId="{326C9580-2818-4E0D-83A9-65230B8AA40E}">
      <dsp:nvSpPr>
        <dsp:cNvPr id="0" name=""/>
        <dsp:cNvSpPr/>
      </dsp:nvSpPr>
      <dsp:spPr>
        <a:xfrm>
          <a:off x="6951784" y="2047307"/>
          <a:ext cx="1436170" cy="7180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POR DESCENSO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DEPRESIÓN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DEL LCR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6951784" y="2047307"/>
        <a:ext cx="1436170" cy="718085"/>
      </dsp:txXfrm>
    </dsp:sp>
    <dsp:sp modelId="{B64D5EFB-A95C-4CE8-979A-A15BA194CE65}">
      <dsp:nvSpPr>
        <dsp:cNvPr id="0" name=""/>
        <dsp:cNvSpPr/>
      </dsp:nvSpPr>
      <dsp:spPr>
        <a:xfrm>
          <a:off x="6951784" y="3066988"/>
          <a:ext cx="1436170" cy="16838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Retiro de 20 ml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elimina parte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del componente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de flotación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9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Cerebral, caería el cerebro sobre la duramadre y la deformaría provocando dolor</a:t>
          </a:r>
          <a:endParaRPr kumimoji="0" lang="es-ES" sz="9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6951784" y="3066988"/>
        <a:ext cx="1436170" cy="168386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0B9151-99D7-400B-BFB4-7593E1FA6693}">
      <dsp:nvSpPr>
        <dsp:cNvPr id="0" name=""/>
        <dsp:cNvSpPr/>
      </dsp:nvSpPr>
      <dsp:spPr>
        <a:xfrm>
          <a:off x="6964067" y="3314730"/>
          <a:ext cx="91440" cy="5040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40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41F75-465A-446D-9D56-6879BD0CF2AF}">
      <dsp:nvSpPr>
        <dsp:cNvPr id="0" name=""/>
        <dsp:cNvSpPr/>
      </dsp:nvSpPr>
      <dsp:spPr>
        <a:xfrm>
          <a:off x="4105275" y="1610430"/>
          <a:ext cx="2904512" cy="5040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44"/>
              </a:lnTo>
              <a:lnTo>
                <a:pt x="2904512" y="252044"/>
              </a:lnTo>
              <a:lnTo>
                <a:pt x="2904512" y="5040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9D7CB8-7AD6-47A5-8E41-2492E87C5D5B}">
      <dsp:nvSpPr>
        <dsp:cNvPr id="0" name=""/>
        <dsp:cNvSpPr/>
      </dsp:nvSpPr>
      <dsp:spPr>
        <a:xfrm>
          <a:off x="4059554" y="3314730"/>
          <a:ext cx="91440" cy="5040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40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F32391-F909-4CE4-99BC-47108D816F64}">
      <dsp:nvSpPr>
        <dsp:cNvPr id="0" name=""/>
        <dsp:cNvSpPr/>
      </dsp:nvSpPr>
      <dsp:spPr>
        <a:xfrm>
          <a:off x="4059554" y="1610430"/>
          <a:ext cx="91440" cy="5040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40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2B8E50-C0E0-4D76-A864-F1D4692340CA}">
      <dsp:nvSpPr>
        <dsp:cNvPr id="0" name=""/>
        <dsp:cNvSpPr/>
      </dsp:nvSpPr>
      <dsp:spPr>
        <a:xfrm>
          <a:off x="1155042" y="3314730"/>
          <a:ext cx="91440" cy="5040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40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2330FD-308A-4214-AF9F-618EAC4AF9DA}">
      <dsp:nvSpPr>
        <dsp:cNvPr id="0" name=""/>
        <dsp:cNvSpPr/>
      </dsp:nvSpPr>
      <dsp:spPr>
        <a:xfrm>
          <a:off x="1200762" y="1610430"/>
          <a:ext cx="2904512" cy="504088"/>
        </a:xfrm>
        <a:custGeom>
          <a:avLst/>
          <a:gdLst/>
          <a:ahLst/>
          <a:cxnLst/>
          <a:rect l="0" t="0" r="0" b="0"/>
          <a:pathLst>
            <a:path>
              <a:moveTo>
                <a:pt x="2904512" y="0"/>
              </a:moveTo>
              <a:lnTo>
                <a:pt x="2904512" y="252044"/>
              </a:lnTo>
              <a:lnTo>
                <a:pt x="0" y="252044"/>
              </a:lnTo>
              <a:lnTo>
                <a:pt x="0" y="5040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743253-EFBD-4D38-9003-0AF52ADA0657}">
      <dsp:nvSpPr>
        <dsp:cNvPr id="0" name=""/>
        <dsp:cNvSpPr/>
      </dsp:nvSpPr>
      <dsp:spPr>
        <a:xfrm>
          <a:off x="2905063" y="410218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CEFALEA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DE ORIGEN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EXTRACRANEAL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2905063" y="410218"/>
        <a:ext cx="2400423" cy="1200211"/>
      </dsp:txXfrm>
    </dsp:sp>
    <dsp:sp modelId="{839E1739-A5AA-484D-85D7-D752923B353F}">
      <dsp:nvSpPr>
        <dsp:cNvPr id="0" name=""/>
        <dsp:cNvSpPr/>
      </dsp:nvSpPr>
      <dsp:spPr>
        <a:xfrm>
          <a:off x="551" y="2114519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ESPASMO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smtClean="0">
              <a:ln/>
              <a:effectLst/>
              <a:latin typeface="Arial" charset="0"/>
              <a:cs typeface="Arial" charset="0"/>
            </a:rPr>
            <a:t>MUSCULAR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51" y="2114519"/>
        <a:ext cx="2400423" cy="1200211"/>
      </dsp:txXfrm>
    </dsp:sp>
    <dsp:sp modelId="{141ECD95-1B92-4D21-B136-41225DD045DF}">
      <dsp:nvSpPr>
        <dsp:cNvPr id="0" name=""/>
        <dsp:cNvSpPr/>
      </dsp:nvSpPr>
      <dsp:spPr>
        <a:xfrm>
          <a:off x="551" y="3818819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Tensión emocional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músculos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Espásticos, sobretodo músculos del cuero cabelludo y m. cervicales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51" y="3818819"/>
        <a:ext cx="2400423" cy="1200211"/>
      </dsp:txXfrm>
    </dsp:sp>
    <dsp:sp modelId="{97443BE3-9897-4144-B405-3E6FE72F78EB}">
      <dsp:nvSpPr>
        <dsp:cNvPr id="0" name=""/>
        <dsp:cNvSpPr/>
      </dsp:nvSpPr>
      <dsp:spPr>
        <a:xfrm>
          <a:off x="2905063" y="2114519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IRRITACIÓN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NASALES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PARANASALES (</a:t>
          </a:r>
          <a:r>
            <a:rPr kumimoji="0" lang="es-EC" sz="1600" b="0" i="0" u="none" strike="noStrike" kern="1200" cap="none" normalizeH="0" baseline="0" dirty="0" err="1" smtClean="0">
              <a:ln/>
              <a:effectLst/>
              <a:latin typeface="Arial" charset="0"/>
              <a:cs typeface="Arial" charset="0"/>
            </a:rPr>
            <a:t>retroocular</a:t>
          </a: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 y en senos)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2905063" y="2114519"/>
        <a:ext cx="2400423" cy="1200211"/>
      </dsp:txXfrm>
    </dsp:sp>
    <dsp:sp modelId="{80606E0A-9F9E-4F12-A6E2-7C1CAB276999}">
      <dsp:nvSpPr>
        <dsp:cNvPr id="0" name=""/>
        <dsp:cNvSpPr/>
      </dsp:nvSpPr>
      <dsp:spPr>
        <a:xfrm>
          <a:off x="2905063" y="3818819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infección o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procesos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irritantes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2905063" y="3818819"/>
        <a:ext cx="2400423" cy="1200211"/>
      </dsp:txXfrm>
    </dsp:sp>
    <dsp:sp modelId="{248CF07A-4532-4BB7-A762-69DECD12E1A5}">
      <dsp:nvSpPr>
        <dsp:cNvPr id="0" name=""/>
        <dsp:cNvSpPr/>
      </dsp:nvSpPr>
      <dsp:spPr>
        <a:xfrm>
          <a:off x="5809575" y="2114519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TRASTORNOS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OCULARES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(</a:t>
          </a:r>
          <a:r>
            <a:rPr kumimoji="0" lang="es-EC" sz="1600" b="0" i="0" u="none" strike="noStrike" kern="1200" cap="none" normalizeH="0" baseline="0" dirty="0" err="1" smtClean="0">
              <a:ln/>
              <a:effectLst/>
              <a:latin typeface="Arial" charset="0"/>
              <a:cs typeface="Arial" charset="0"/>
            </a:rPr>
            <a:t>retroocular</a:t>
          </a: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)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809575" y="2114519"/>
        <a:ext cx="2400423" cy="1200211"/>
      </dsp:txXfrm>
    </dsp:sp>
    <dsp:sp modelId="{5BA46189-9B23-4159-8A5B-80CE0AF4C9F5}">
      <dsp:nvSpPr>
        <dsp:cNvPr id="0" name=""/>
        <dsp:cNvSpPr/>
      </dsp:nvSpPr>
      <dsp:spPr>
        <a:xfrm>
          <a:off x="5809575" y="3818819"/>
          <a:ext cx="2400423" cy="12002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Intentos excesivos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para enfocar y por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C" sz="1600" b="0" i="0" u="none" strike="noStrike" kern="1200" cap="none" normalizeH="0" baseline="0" dirty="0" smtClean="0">
              <a:ln/>
              <a:effectLst/>
              <a:latin typeface="Arial" charset="0"/>
              <a:cs typeface="Arial" charset="0"/>
            </a:rPr>
            <a:t>Irradiación excesiva (luz)</a:t>
          </a:r>
          <a:endParaRPr kumimoji="0" lang="es-ES" sz="1600" b="0" i="0" u="none" strike="noStrike" kern="1200" cap="none" normalizeH="0" baseline="0" dirty="0" smtClean="0">
            <a:ln/>
            <a:effectLst/>
            <a:latin typeface="Arial" charset="0"/>
            <a:cs typeface="Arial" charset="0"/>
          </a:endParaRPr>
        </a:p>
      </dsp:txBody>
      <dsp:txXfrm>
        <a:off x="5809575" y="3818819"/>
        <a:ext cx="2400423" cy="12002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C600F7-5D97-4978-BA46-26731D2B2B01}" type="datetimeFigureOut">
              <a:rPr lang="es-ES" smtClean="0"/>
              <a:t>19/02/2014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43D76F-E181-4C5C-B488-CFDA947938C3}" type="slidenum">
              <a:rPr lang="es-ES" smtClean="0"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Fisiolog&#237;a%202014\Somatosensorial%20II,%20Dolor,%20Clase%20V\Acupuntura%20H%20channel,%20Dr.%20Johnnathan%20Molina.wmv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Fisiolog&#237;a%202014\Somatosensorial%20II,%20Dolor,%20Clase%20V\migra&#241;a,%20Dr.%20Johnnathan%20Molina.wmv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Fisiolog&#237;a%202014\Motivational%20Video%20ET.wmv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Fisiolog&#237;a%202014\Somatosensorial%20II,%20Dolor,%20Clase%20V\Bullyng-Pain,%20Dr.%20Molina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Sensibilidades Somáticas II: </a:t>
            </a:r>
            <a:r>
              <a:rPr lang="es-GT" sz="4400" i="1" dirty="0" smtClean="0"/>
              <a:t>Dolor, Cefalea y Sensibilidad Térmica</a:t>
            </a:r>
            <a:endParaRPr lang="es-ES" sz="4400" i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GT" dirty="0" smtClean="0"/>
              <a:t>Dr. Johnnathan  Molina</a:t>
            </a:r>
          </a:p>
          <a:p>
            <a:r>
              <a:rPr lang="es-GT" dirty="0" smtClean="0"/>
              <a:t>Fisiología Humana</a:t>
            </a:r>
          </a:p>
          <a:p>
            <a:r>
              <a:rPr lang="es-GT" dirty="0" smtClean="0"/>
              <a:t>2014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8640"/>
            <a:ext cx="5040560" cy="632630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54965" t="30337" r="6197" b="42297"/>
          <a:stretch>
            <a:fillRect/>
          </a:stretch>
        </p:blipFill>
        <p:spPr bwMode="auto">
          <a:xfrm>
            <a:off x="467544" y="1628800"/>
            <a:ext cx="8316147" cy="32943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2344"/>
          </a:xfrm>
        </p:spPr>
        <p:txBody>
          <a:bodyPr>
            <a:normAutofit/>
          </a:bodyPr>
          <a:lstStyle/>
          <a:p>
            <a:pPr algn="just"/>
            <a:r>
              <a:rPr lang="es-GT" sz="4000" dirty="0" smtClean="0"/>
              <a:t>Sistema de Analgesia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389120"/>
          </a:xfrm>
        </p:spPr>
        <p:txBody>
          <a:bodyPr>
            <a:normAutofit/>
          </a:bodyPr>
          <a:lstStyle/>
          <a:p>
            <a:r>
              <a:rPr lang="es-GT" sz="2200" dirty="0" smtClean="0"/>
              <a:t>3 componentes:</a:t>
            </a:r>
          </a:p>
          <a:p>
            <a:pPr>
              <a:buNone/>
            </a:pPr>
            <a:r>
              <a:rPr lang="es-GT" sz="2200" dirty="0" smtClean="0"/>
              <a:t>1)Región Gris </a:t>
            </a:r>
            <a:r>
              <a:rPr lang="es-GT" sz="2200" dirty="0" err="1" smtClean="0"/>
              <a:t>Periacueductal</a:t>
            </a:r>
            <a:r>
              <a:rPr lang="es-GT" sz="2200" dirty="0" smtClean="0"/>
              <a:t> y Áreas </a:t>
            </a:r>
            <a:r>
              <a:rPr lang="es-GT" sz="2200" dirty="0" err="1" smtClean="0"/>
              <a:t>periventriculares</a:t>
            </a:r>
            <a:r>
              <a:rPr lang="es-GT" sz="2200" dirty="0" smtClean="0"/>
              <a:t> del mesencéfalo</a:t>
            </a:r>
          </a:p>
          <a:p>
            <a:pPr>
              <a:buNone/>
            </a:pPr>
            <a:r>
              <a:rPr lang="es-GT" sz="2200" dirty="0" smtClean="0"/>
              <a:t>2)Núcleo Magno del </a:t>
            </a:r>
            <a:r>
              <a:rPr lang="es-GT" sz="2200" dirty="0" err="1" smtClean="0"/>
              <a:t>Rafé</a:t>
            </a:r>
            <a:r>
              <a:rPr lang="es-GT" sz="2200" dirty="0" smtClean="0"/>
              <a:t> y Núcleo reticular </a:t>
            </a:r>
            <a:r>
              <a:rPr lang="es-GT" sz="2200" dirty="0" err="1" smtClean="0"/>
              <a:t>paragigantocelular</a:t>
            </a:r>
            <a:endParaRPr lang="es-GT" sz="2200" dirty="0" smtClean="0"/>
          </a:p>
          <a:p>
            <a:pPr>
              <a:buNone/>
            </a:pPr>
            <a:r>
              <a:rPr lang="es-GT" sz="2200" dirty="0" smtClean="0"/>
              <a:t>3)Complejo inhibidor del dolor de las astas dorsales de la médula(antes de “subir”)</a:t>
            </a:r>
          </a:p>
          <a:p>
            <a:r>
              <a:rPr lang="es-GT" sz="2200" dirty="0" smtClean="0"/>
              <a:t>Neurotransmisores de Analgesia: encefalina y serotonina (medular, acá estimula la producción de encefalina)</a:t>
            </a:r>
          </a:p>
          <a:p>
            <a:r>
              <a:rPr lang="es-GT" sz="2200" dirty="0" smtClean="0"/>
              <a:t>Inhibición de la transmisión de dolor mediante señales táctiles sensitivas simultáneas (fibras Ab)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/>
          </a:bodyPr>
          <a:lstStyle/>
          <a:p>
            <a:r>
              <a:rPr lang="es-GT" sz="4000" dirty="0" smtClean="0"/>
              <a:t>Sistema de Analgesia…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925568"/>
          </a:xfrm>
        </p:spPr>
        <p:txBody>
          <a:bodyPr>
            <a:normAutofit fontScale="77500" lnSpcReduction="20000"/>
          </a:bodyPr>
          <a:lstStyle/>
          <a:p>
            <a:r>
              <a:rPr lang="es-GT" dirty="0" err="1" smtClean="0"/>
              <a:t>Opioides</a:t>
            </a:r>
            <a:r>
              <a:rPr lang="es-GT" dirty="0" smtClean="0"/>
              <a:t> se derivan de grandes proteínas:</a:t>
            </a:r>
          </a:p>
          <a:p>
            <a:pPr>
              <a:buNone/>
            </a:pPr>
            <a:r>
              <a:rPr lang="es-GT" dirty="0" smtClean="0"/>
              <a:t>1)</a:t>
            </a:r>
            <a:r>
              <a:rPr lang="es-GT" dirty="0" err="1" smtClean="0"/>
              <a:t>propiomelanocortina</a:t>
            </a:r>
            <a:r>
              <a:rPr lang="es-GT" dirty="0" smtClean="0"/>
              <a:t>, 2)</a:t>
            </a:r>
            <a:r>
              <a:rPr lang="es-GT" dirty="0" err="1" smtClean="0"/>
              <a:t>proencefalina</a:t>
            </a:r>
            <a:r>
              <a:rPr lang="es-GT" dirty="0" smtClean="0"/>
              <a:t> y 3)</a:t>
            </a:r>
            <a:r>
              <a:rPr lang="es-GT" dirty="0" err="1" smtClean="0"/>
              <a:t>prodinorfina</a:t>
            </a:r>
            <a:endParaRPr lang="es-GT" dirty="0" smtClean="0"/>
          </a:p>
          <a:p>
            <a:pPr>
              <a:buNone/>
            </a:pPr>
            <a:r>
              <a:rPr lang="es-GT" dirty="0" err="1" smtClean="0"/>
              <a:t>Opioides</a:t>
            </a:r>
            <a:r>
              <a:rPr lang="es-GT" dirty="0" smtClean="0"/>
              <a:t> más importantes:</a:t>
            </a:r>
          </a:p>
          <a:p>
            <a:pPr>
              <a:buNone/>
            </a:pPr>
            <a:r>
              <a:rPr lang="es-GT" dirty="0" smtClean="0"/>
              <a:t>B-endorfina, </a:t>
            </a:r>
            <a:r>
              <a:rPr lang="es-GT" dirty="0" err="1" smtClean="0"/>
              <a:t>met</a:t>
            </a:r>
            <a:r>
              <a:rPr lang="es-GT" dirty="0" smtClean="0"/>
              <a:t>-encefalina, leuco-encefalina y </a:t>
            </a:r>
            <a:r>
              <a:rPr lang="es-GT" dirty="0" err="1" smtClean="0"/>
              <a:t>dinorfina</a:t>
            </a:r>
            <a:endParaRPr lang="es-GT" dirty="0" smtClean="0"/>
          </a:p>
          <a:p>
            <a:r>
              <a:rPr lang="es-GT" dirty="0" smtClean="0"/>
              <a:t>Encefalinas y </a:t>
            </a:r>
            <a:r>
              <a:rPr lang="es-GT" dirty="0" err="1" smtClean="0"/>
              <a:t>Dinorfina</a:t>
            </a:r>
            <a:r>
              <a:rPr lang="es-GT" dirty="0" smtClean="0"/>
              <a:t>                            Tronco y Médula</a:t>
            </a:r>
          </a:p>
          <a:p>
            <a:r>
              <a:rPr lang="es-GT" dirty="0" smtClean="0"/>
              <a:t>Endorfinas                                                  Hipotálamo e Hipófisis</a:t>
            </a:r>
          </a:p>
          <a:p>
            <a:endParaRPr lang="es-ES" dirty="0"/>
          </a:p>
        </p:txBody>
      </p:sp>
      <p:pic>
        <p:nvPicPr>
          <p:cNvPr id="4098" name="Picture 2" descr="http://opiodes.files.wordpress.com/2010/03/dibuj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154784"/>
            <a:ext cx="5472608" cy="2436120"/>
          </a:xfrm>
          <a:prstGeom prst="rect">
            <a:avLst/>
          </a:prstGeom>
          <a:noFill/>
        </p:spPr>
      </p:pic>
      <p:cxnSp>
        <p:nvCxnSpPr>
          <p:cNvPr id="6" name="5 Conector recto de flecha"/>
          <p:cNvCxnSpPr/>
          <p:nvPr/>
        </p:nvCxnSpPr>
        <p:spPr>
          <a:xfrm>
            <a:off x="3491880" y="3284984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2123728" y="3573016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3554" name="Picture 2" descr="http://www.150facultadefarmacia.com/aef/images/stories/dolor/PEAF_FICHA_5_FIG_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40959"/>
            <a:ext cx="7454627" cy="627460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Acupuntura H channel, Dr. Johnnathan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584684"/>
            <a:ext cx="8061904" cy="604642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es-GT" sz="2800" dirty="0" smtClean="0"/>
              <a:t>Dolor Referido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dolorref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l="33455"/>
          <a:stretch>
            <a:fillRect/>
          </a:stretch>
        </p:blipFill>
        <p:spPr bwMode="auto">
          <a:xfrm>
            <a:off x="812363" y="1412776"/>
            <a:ext cx="7720077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r>
              <a:rPr lang="es-GT" dirty="0" smtClean="0"/>
              <a:t>Dolor Visceral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s-GT" i="1" dirty="0" smtClean="0"/>
              <a:t>La diferencia funcional más importante entre dolor superficial y el visceral son que los daños muy localizados en las vísceras rara vez originan dolor intenso</a:t>
            </a:r>
          </a:p>
          <a:p>
            <a:pPr algn="just"/>
            <a:r>
              <a:rPr lang="es-GT" i="1" dirty="0" smtClean="0"/>
              <a:t>Fibra tipo C  </a:t>
            </a:r>
          </a:p>
          <a:p>
            <a:pPr algn="just">
              <a:buNone/>
            </a:pPr>
            <a:r>
              <a:rPr lang="es-GT" i="1" dirty="0" smtClean="0"/>
              <a:t>(por tanto dolor sordo/lento/crónico… sufrimiento)</a:t>
            </a:r>
          </a:p>
          <a:p>
            <a:pPr algn="just"/>
            <a:r>
              <a:rPr lang="es-GT" i="1" dirty="0" smtClean="0"/>
              <a:t>Parénquima hepático y pulmonar son Insensibles al dolor </a:t>
            </a:r>
            <a:r>
              <a:rPr lang="es-GT" b="1" i="1" u="sng" dirty="0" smtClean="0"/>
              <a:t>PERO</a:t>
            </a:r>
            <a:r>
              <a:rPr lang="es-GT" i="1" dirty="0" smtClean="0"/>
              <a:t> la cápsula hepática, las Vías Biliares, pericardio, Bronquios y pleura parietal son MUY sensibles al dolor</a:t>
            </a:r>
          </a:p>
          <a:p>
            <a:pPr algn="just">
              <a:buNone/>
            </a:pPr>
            <a:endParaRPr lang="es-GT" i="1" dirty="0" smtClean="0"/>
          </a:p>
          <a:p>
            <a:pPr algn="just"/>
            <a:r>
              <a:rPr lang="es-GT" i="1" dirty="0" smtClean="0"/>
              <a:t>Estímulos de dolor visceral: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GT" i="1" dirty="0" smtClean="0"/>
              <a:t>Isquemia                                                                                                        </a:t>
            </a:r>
            <a:r>
              <a:rPr lang="es-GT" sz="1700" i="1" dirty="0" smtClean="0"/>
              <a:t>(forma productos de metabolismo ácido, bradicinina y enzimas proteolíticas)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GT" i="1" dirty="0" smtClean="0"/>
              <a:t>Estímulos Químicos </a:t>
            </a:r>
            <a:r>
              <a:rPr lang="es-GT" sz="1700" i="1" dirty="0" smtClean="0"/>
              <a:t>(jugo gástrico proteolítico)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GT" i="1" dirty="0" smtClean="0"/>
              <a:t>Espasmo del músculo liso de vísceras huecas                               </a:t>
            </a:r>
            <a:r>
              <a:rPr lang="es-GT" sz="1900" i="1" dirty="0" smtClean="0"/>
              <a:t>(apendicitis, gastroenteritis, estreñimiento, menstruación, parto, colecistitis)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GT" i="1" dirty="0" err="1" smtClean="0"/>
              <a:t>Hiperdilatación</a:t>
            </a:r>
            <a:r>
              <a:rPr lang="es-GT" i="1" dirty="0" smtClean="0"/>
              <a:t> de una víscera hueca</a:t>
            </a:r>
            <a:r>
              <a:rPr lang="es-ES" i="1" dirty="0" smtClean="0"/>
              <a:t> con estiramiento del tejido conjuntivo que lo rodea </a:t>
            </a:r>
          </a:p>
          <a:p>
            <a:pPr marL="514350" indent="-514350" algn="just">
              <a:buNone/>
            </a:pPr>
            <a:r>
              <a:rPr lang="es-ES" sz="1700" i="1" dirty="0" smtClean="0"/>
              <a:t> </a:t>
            </a:r>
            <a:r>
              <a:rPr lang="es-ES" sz="1700" i="1" dirty="0" smtClean="0"/>
              <a:t>           (más dolor isquémico)</a:t>
            </a:r>
            <a:endParaRPr lang="es-GT" sz="17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Dolor Visceral y Parietal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GT" sz="2200" dirty="0" smtClean="0"/>
              <a:t>Las sensaciones </a:t>
            </a:r>
            <a:r>
              <a:rPr lang="es-GT" sz="2200" dirty="0" err="1" smtClean="0"/>
              <a:t>Abdominotorácicas</a:t>
            </a:r>
            <a:r>
              <a:rPr lang="es-GT" sz="2200" dirty="0" smtClean="0"/>
              <a:t> se transmiten a través de 2 vías al SNC:</a:t>
            </a:r>
          </a:p>
          <a:p>
            <a:pPr>
              <a:buNone/>
            </a:pPr>
            <a:r>
              <a:rPr lang="es-GT" dirty="0" smtClean="0"/>
              <a:t>1)Vía Visceral Verdadera </a:t>
            </a:r>
          </a:p>
          <a:p>
            <a:pPr>
              <a:buNone/>
            </a:pPr>
            <a:r>
              <a:rPr lang="es-GT" sz="1400" dirty="0" smtClean="0"/>
              <a:t>(fibras de los nervios autónomos y las sensaciones quedan </a:t>
            </a:r>
            <a:r>
              <a:rPr lang="es-GT" sz="1400" i="1" u="sng" dirty="0" smtClean="0"/>
              <a:t>referidas</a:t>
            </a:r>
            <a:r>
              <a:rPr lang="es-GT" sz="1400" dirty="0" smtClean="0"/>
              <a:t> a la superficie corporal a veces alejada del órgano)</a:t>
            </a:r>
          </a:p>
          <a:p>
            <a:pPr>
              <a:buNone/>
            </a:pPr>
            <a:r>
              <a:rPr lang="es-GT" dirty="0" smtClean="0"/>
              <a:t>2)Vía Parietal </a:t>
            </a:r>
          </a:p>
          <a:p>
            <a:pPr>
              <a:buNone/>
            </a:pPr>
            <a:r>
              <a:rPr lang="es-GT" sz="1400" dirty="0" smtClean="0"/>
              <a:t>(se transmiten </a:t>
            </a:r>
            <a:r>
              <a:rPr lang="es-GT" sz="1400" i="1" u="sng" dirty="0" smtClean="0"/>
              <a:t>directamente</a:t>
            </a:r>
            <a:r>
              <a:rPr lang="es-GT" sz="1400" dirty="0" smtClean="0"/>
              <a:t> desde el peritoneo, pleura o pericardio hacia los nervios raquídeos locales, mejor localizado)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2852" t="16113" r="5664" b="42871"/>
          <a:stretch>
            <a:fillRect/>
          </a:stretch>
        </p:blipFill>
        <p:spPr bwMode="auto">
          <a:xfrm>
            <a:off x="395536" y="476672"/>
            <a:ext cx="8083767" cy="5620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CuadroTexto"/>
          <p:cNvSpPr txBox="1"/>
          <p:nvPr/>
        </p:nvSpPr>
        <p:spPr>
          <a:xfrm>
            <a:off x="683568" y="602128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Regiones Superficiales de dolor referido procedente de vísceras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4932040" y="602128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dirty="0" smtClean="0"/>
              <a:t>Dolor Visceral y Dolor Parietal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611560" y="260648"/>
            <a:ext cx="3795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err="1" smtClean="0"/>
              <a:t>Dermatomas</a:t>
            </a:r>
            <a:r>
              <a:rPr lang="es-GT" dirty="0" smtClean="0"/>
              <a:t>  de origen embrionario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Subtemas…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GT" dirty="0" smtClean="0"/>
              <a:t>Tipos de dolor y sus cualidades: dolor rápido y dolor lento</a:t>
            </a:r>
          </a:p>
          <a:p>
            <a:r>
              <a:rPr lang="es-GT" dirty="0" smtClean="0"/>
              <a:t>Receptores para el dolor y su estimulación</a:t>
            </a:r>
          </a:p>
          <a:p>
            <a:r>
              <a:rPr lang="es-GT" dirty="0" smtClean="0"/>
              <a:t>Vías dobles para la transmisión de las señales de dolor en el SNC</a:t>
            </a:r>
          </a:p>
          <a:p>
            <a:r>
              <a:rPr lang="es-GT" dirty="0" smtClean="0"/>
              <a:t>Sistema de supresión de dolor (analgesia) en el encéfalo y en la médula espinal</a:t>
            </a:r>
          </a:p>
          <a:p>
            <a:r>
              <a:rPr lang="es-GT" dirty="0" smtClean="0"/>
              <a:t>Dolor referido</a:t>
            </a:r>
          </a:p>
          <a:p>
            <a:r>
              <a:rPr lang="es-GT" dirty="0" smtClean="0"/>
              <a:t>Dolor visceral</a:t>
            </a:r>
          </a:p>
          <a:p>
            <a:r>
              <a:rPr lang="es-GT" dirty="0" smtClean="0"/>
              <a:t>Cefalea</a:t>
            </a:r>
          </a:p>
          <a:p>
            <a:r>
              <a:rPr lang="es-GT" dirty="0" smtClean="0"/>
              <a:t>Sensibilidad Térmica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4088"/>
            <a:ext cx="8229600" cy="708688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EC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ALTERACIONES DEL DOLOR Y OTRAS SENSIBILIDADES SOMÁTICAS</a:t>
            </a:r>
            <a:endParaRPr lang="es-ES" sz="2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s-EC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HIPERALGESIA </a:t>
            </a:r>
            <a:endParaRPr lang="es-EC" sz="2800" dirty="0" smtClean="0">
              <a:solidFill>
                <a:schemeClr val="tx1">
                  <a:lumMod val="50000"/>
                  <a:lumOff val="50000"/>
                </a:schemeClr>
              </a:solidFill>
              <a:sym typeface="Wingdings" pitchFamily="2" charset="2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Primaria  vía demasiado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excitable (quemadura)</a:t>
            </a: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  <a:sym typeface="Wingdings" pitchFamily="2" charset="2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Secundaria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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facilitación de transmisión (lesión espinal o tálamo)</a:t>
            </a: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EC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C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HERPES </a:t>
            </a:r>
            <a:r>
              <a:rPr lang="es-EC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ZÓSTER</a:t>
            </a:r>
            <a:endParaRPr lang="es-EC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Virus herpes infecta un ganglio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raquídeo que corresponde a un </a:t>
            </a:r>
            <a:r>
              <a:rPr lang="es-EC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dermatoma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y produce un exantema</a:t>
            </a: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EC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TIC DOLOROSO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 lancinante de zona inervada por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 ó IX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 craneal.</a:t>
            </a:r>
            <a:endParaRPr lang="es-E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C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CEFALEA</a:t>
            </a:r>
            <a:endParaRPr lang="es-ES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7107" name="Rectangle 5"/>
          <p:cNvSpPr>
            <a:spLocks noGrp="1" noChangeArrowheads="1"/>
          </p:cNvSpPr>
          <p:nvPr>
            <p:ph sz="half" idx="1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eaLnBrk="1" hangingPunct="1">
              <a:defRPr/>
            </a:pP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 referido </a:t>
            </a: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la superficie desde </a:t>
            </a: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estructuras </a:t>
            </a: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profundas</a:t>
            </a:r>
          </a:p>
          <a:p>
            <a:pPr eaLnBrk="1" hangingPunct="1">
              <a:buNone/>
              <a:defRPr/>
            </a:pPr>
            <a:endParaRPr lang="es-EC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defRPr/>
            </a:pP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Estructuras dolorosas: senos venosos, tienda, duramadre, vasos sanguíneos de las </a:t>
            </a:r>
            <a:r>
              <a:rPr lang="es-EC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menínges</a:t>
            </a:r>
            <a:endParaRPr lang="es-EC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buNone/>
              <a:defRPr/>
            </a:pPr>
            <a:endParaRPr lang="es-EC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defRPr/>
            </a:pP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Origen:</a:t>
            </a:r>
          </a:p>
          <a:p>
            <a:pPr lvl="1" eaLnBrk="1" hangingPunct="1">
              <a:defRPr/>
            </a:pP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Intracraneal</a:t>
            </a:r>
          </a:p>
          <a:p>
            <a:pPr lvl="1" eaLnBrk="1" hangingPunct="1">
              <a:defRPr/>
            </a:pPr>
            <a:r>
              <a:rPr lang="es-EC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Extracraneal</a:t>
            </a:r>
            <a:endParaRPr lang="es-E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3960812" cy="43862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431800" y="620712"/>
          <a:ext cx="8388672" cy="5688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431800" y="620713"/>
          <a:ext cx="8210550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Cefaleas..</a:t>
            </a:r>
            <a:endParaRPr lang="es-E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l="16896" t="58423" r="41998" b="21396"/>
          <a:stretch>
            <a:fillRect/>
          </a:stretch>
        </p:blipFill>
        <p:spPr>
          <a:xfrm>
            <a:off x="611188" y="3402013"/>
            <a:ext cx="7848600" cy="319563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84213" y="2997200"/>
            <a:ext cx="1800225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SINUSITIS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500563" y="2997200"/>
            <a:ext cx="1800225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TENSIONAL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516688" y="2997200"/>
            <a:ext cx="1800225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MIGRAÑA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700338" y="2997200"/>
            <a:ext cx="1584325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EN RACIMOS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igraña, Dr. Johnnathan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7584" y="692696"/>
            <a:ext cx="7368480" cy="552636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0788" t="33094" r="54346" b="19657"/>
          <a:stretch>
            <a:fillRect/>
          </a:stretch>
        </p:blipFill>
        <p:spPr bwMode="auto">
          <a:xfrm>
            <a:off x="611560" y="473243"/>
            <a:ext cx="7776864" cy="592522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C" sz="36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SENSIBILIDAD </a:t>
            </a:r>
            <a:r>
              <a:rPr lang="es-EC" sz="3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TÉRMICA</a:t>
            </a:r>
            <a:endParaRPr lang="es-ES" sz="3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8132" name="Rectangle 6"/>
          <p:cNvSpPr>
            <a:spLocks noGrp="1" noChangeArrowheads="1"/>
          </p:cNvSpPr>
          <p:nvPr>
            <p:ph sz="half" idx="2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 tipos de receptores:</a:t>
            </a:r>
          </a:p>
          <a:p>
            <a:pPr lvl="1" eaLnBrk="1" hangingPunct="1">
              <a:defRPr/>
            </a:pP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Frío, calor y dolor.</a:t>
            </a:r>
          </a:p>
          <a:p>
            <a:pPr eaLnBrk="1" hangingPunct="1">
              <a:defRPr/>
            </a:pPr>
            <a:endParaRPr lang="es-EC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defRPr/>
            </a:pP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Situados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debajo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 la piel en puntos sueltos separados entre sí.</a:t>
            </a:r>
            <a:endParaRPr lang="es-EC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defRPr/>
            </a:pP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 a 10 veces + para frío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eaLnBrk="1" hangingPunct="1">
              <a:buNone/>
              <a:defRPr/>
            </a:pPr>
            <a:endParaRPr lang="es-EC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defRPr/>
            </a:pP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Número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varía en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diferentes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zonas: 15 a 25 puntos para frío en labios y 3 a 5 dedos de mano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ó </a:t>
            </a:r>
            <a:r>
              <a:rPr lang="es-EC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 en tronco</a:t>
            </a:r>
            <a:endParaRPr lang="es-ES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30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44675"/>
            <a:ext cx="4105275" cy="37449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259632" y="404664"/>
            <a:ext cx="9021688" cy="769937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s-EC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Calor             </a:t>
            </a:r>
            <a:r>
              <a:rPr lang="es-EC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</a:t>
            </a:r>
            <a:r>
              <a:rPr lang="es-EC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Frío</a:t>
            </a:r>
            <a:endParaRPr lang="es-ES" sz="3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155" name="Rectangle 5"/>
          <p:cNvSpPr>
            <a:spLocks noGrp="1" noChangeArrowheads="1"/>
          </p:cNvSpPr>
          <p:nvPr>
            <p:ph sz="half" idx="1"/>
          </p:nvPr>
        </p:nvSpPr>
        <p:spPr bwMode="auto">
          <a:xfrm>
            <a:off x="251520" y="1628800"/>
            <a:ext cx="4038600" cy="3052763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Terminaciones nerviosas libres</a:t>
            </a: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Fibras nerviosas tipo C</a:t>
            </a: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Velocidad 0,4 a 2 m/s.</a:t>
            </a:r>
            <a:endParaRPr lang="es-E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156" name="Rectangle 6"/>
          <p:cNvSpPr>
            <a:spLocks noGrp="1" noChangeArrowheads="1"/>
          </p:cNvSpPr>
          <p:nvPr>
            <p:ph sz="half" idx="2"/>
          </p:nvPr>
        </p:nvSpPr>
        <p:spPr bwMode="auto">
          <a:xfrm>
            <a:off x="4648200" y="1600200"/>
            <a:ext cx="4038600" cy="3052763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Terminaciones nerviosas libres</a:t>
            </a: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Fibras nerviosas </a:t>
            </a:r>
            <a:r>
              <a:rPr lang="es-EC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mielínicas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</a:t>
            </a:r>
            <a:r>
              <a:rPr lang="el-GR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δ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que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 ramifican varias veces.</a:t>
            </a: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También algunas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fibras tipo C</a:t>
            </a: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Velocidad 20 m/</a:t>
            </a:r>
            <a:r>
              <a:rPr lang="es-EC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seg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s-E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468313" y="4868863"/>
            <a:ext cx="8229600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38200" indent="-838200">
              <a:defRPr/>
            </a:pPr>
            <a:r>
              <a:rPr lang="es-EC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Los receptores térmicos se adaptan luego de un cambio brusco de </a:t>
            </a:r>
            <a:r>
              <a:rPr lang="es-EC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temperatura.</a:t>
            </a:r>
            <a:endParaRPr lang="es-EC" sz="2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838200" indent="-838200">
              <a:defRPr/>
            </a:pPr>
            <a:r>
              <a:rPr lang="es-EC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 modifica al doble </a:t>
            </a:r>
            <a:r>
              <a:rPr lang="es-EC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velocidad de reacciones químicas intracelulares con c/variación de 10°c</a:t>
            </a:r>
            <a:endParaRPr lang="es-ES" sz="2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" name="2 Conector recto de flecha"/>
          <p:cNvCxnSpPr/>
          <p:nvPr/>
        </p:nvCxnSpPr>
        <p:spPr>
          <a:xfrm flipH="1">
            <a:off x="1835696" y="980728"/>
            <a:ext cx="1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6732588" y="908050"/>
            <a:ext cx="71660" cy="720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s-EC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Sensaciones térmicas</a:t>
            </a:r>
            <a:endParaRPr lang="es-E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Puede detectarse cambios rápidos de temperatura hasta de 0,01°c si afecta a toda la superficie corporal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simultánea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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Sumación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térmica.</a:t>
            </a: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  <a:sym typeface="Wingdings" pitchFamily="2" charset="2"/>
            </a:endParaRP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Se transmiten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por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vías paralelas a las señales de dolor.</a:t>
            </a:r>
            <a:endParaRPr lang="es-EC" sz="2400" dirty="0" smtClean="0">
              <a:solidFill>
                <a:schemeClr val="tx1">
                  <a:lumMod val="50000"/>
                  <a:lumOff val="50000"/>
                </a:schemeClr>
              </a:solidFill>
              <a:sym typeface="Wingdings" pitchFamily="2" charset="2"/>
            </a:endParaRP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En la médula ↑ y ↓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por el fascículo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de </a:t>
            </a:r>
            <a:r>
              <a:rPr lang="es-EC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Lissauer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 y termina en láminas I, II y III de astas dorsales.</a:t>
            </a: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↑ al fascículo sensitivo </a:t>
            </a:r>
            <a:r>
              <a:rPr lang="es-EC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anterolateral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 opuesto.</a:t>
            </a:r>
          </a:p>
          <a:p>
            <a:pPr eaLnBrk="1" hangingPunct="1">
              <a:defRPr/>
            </a:pP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Termina en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1)formación reticular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y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2)complejo </a:t>
            </a:r>
            <a:r>
              <a:rPr lang="es-EC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ventrobasal del tálamo, de ahí a corteza somática.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GT" dirty="0" smtClean="0"/>
              <a:t>DOLOR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s-ES" sz="2000" dirty="0" smtClean="0"/>
              <a:t>Según </a:t>
            </a:r>
            <a:r>
              <a:rPr lang="es-ES" sz="2000" dirty="0" smtClean="0"/>
              <a:t>la International </a:t>
            </a:r>
            <a:r>
              <a:rPr lang="es-ES" sz="2000" dirty="0" err="1" smtClean="0"/>
              <a:t>Asociation</a:t>
            </a:r>
            <a:r>
              <a:rPr lang="es-ES" sz="2000" dirty="0" smtClean="0"/>
              <a:t> </a:t>
            </a:r>
            <a:r>
              <a:rPr lang="es-ES" sz="2000" dirty="0" err="1" smtClean="0"/>
              <a:t>for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Study</a:t>
            </a:r>
            <a:r>
              <a:rPr lang="es-ES" sz="2000" dirty="0" smtClean="0"/>
              <a:t> </a:t>
            </a:r>
            <a:r>
              <a:rPr lang="es-ES" sz="2000" dirty="0" smtClean="0"/>
              <a:t>of </a:t>
            </a:r>
            <a:r>
              <a:rPr lang="es-ES" sz="2000" dirty="0" err="1" smtClean="0"/>
              <a:t>Pain</a:t>
            </a:r>
            <a:r>
              <a:rPr lang="es-ES" sz="2000" dirty="0" smtClean="0"/>
              <a:t> (</a:t>
            </a:r>
            <a:r>
              <a:rPr lang="es-ES" sz="2000" dirty="0" smtClean="0"/>
              <a:t>IASP)</a:t>
            </a:r>
          </a:p>
          <a:p>
            <a:pPr algn="ctr">
              <a:buNone/>
            </a:pPr>
            <a:endParaRPr lang="es-ES" i="1" dirty="0" smtClean="0"/>
          </a:p>
          <a:p>
            <a:pPr algn="ctr">
              <a:buNone/>
            </a:pPr>
            <a:r>
              <a:rPr lang="es-ES" i="1" dirty="0" smtClean="0"/>
              <a:t>Experiencia sensorial </a:t>
            </a:r>
            <a:r>
              <a:rPr lang="es-ES" i="1" dirty="0" smtClean="0"/>
              <a:t>o emocional desagradable, </a:t>
            </a:r>
            <a:r>
              <a:rPr lang="es-ES" i="1" dirty="0" smtClean="0"/>
              <a:t>asociada a </a:t>
            </a:r>
            <a:r>
              <a:rPr lang="es-ES" i="1" dirty="0" smtClean="0"/>
              <a:t>daño tisular real o potencial, o bien descrita </a:t>
            </a:r>
            <a:r>
              <a:rPr lang="es-ES" i="1" dirty="0" smtClean="0"/>
              <a:t>en términos </a:t>
            </a:r>
            <a:r>
              <a:rPr lang="es-ES" i="1" dirty="0" smtClean="0"/>
              <a:t>de tal daño. </a:t>
            </a:r>
            <a:endParaRPr lang="es-ES" i="1" dirty="0" smtClean="0"/>
          </a:p>
          <a:p>
            <a:pPr algn="ctr">
              <a:buNone/>
            </a:pPr>
            <a:endParaRPr lang="es-ES" i="1" dirty="0" smtClean="0"/>
          </a:p>
          <a:p>
            <a:pPr>
              <a:buNone/>
            </a:pPr>
            <a:r>
              <a:rPr lang="es-ES" dirty="0" smtClean="0"/>
              <a:t>El </a:t>
            </a:r>
            <a:r>
              <a:rPr lang="es-ES" dirty="0" smtClean="0"/>
              <a:t>dolor es, por tanto, </a:t>
            </a:r>
            <a:r>
              <a:rPr lang="es-ES" dirty="0" smtClean="0"/>
              <a:t>subjetivo.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Motivational Video E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6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3717032"/>
            <a:ext cx="8229600" cy="1853560"/>
          </a:xfrm>
        </p:spPr>
        <p:txBody>
          <a:bodyPr/>
          <a:lstStyle/>
          <a:p>
            <a:pPr algn="r">
              <a:buNone/>
            </a:pPr>
            <a:r>
              <a:rPr lang="es-GT" sz="8000" dirty="0" smtClean="0">
                <a:latin typeface="Monotype Corsiva" pitchFamily="66" charset="0"/>
              </a:rPr>
              <a:t>Gracias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8574" t="18328" r="54899" b="13751"/>
          <a:stretch>
            <a:fillRect/>
          </a:stretch>
        </p:blipFill>
        <p:spPr bwMode="auto">
          <a:xfrm>
            <a:off x="971600" y="476672"/>
            <a:ext cx="7200800" cy="600404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GT" dirty="0" smtClean="0"/>
              <a:t>DOLOR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GT" dirty="0" smtClean="0"/>
              <a:t>Mecanismo de protección (¿ejemplos?)</a:t>
            </a:r>
          </a:p>
          <a:p>
            <a:pPr>
              <a:buNone/>
            </a:pPr>
            <a:endParaRPr lang="es-GT" dirty="0" smtClean="0"/>
          </a:p>
          <a:p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611560" y="2564904"/>
          <a:ext cx="76801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59408" t="23422" r="8493" b="45078"/>
          <a:stretch>
            <a:fillRect/>
          </a:stretch>
        </p:blipFill>
        <p:spPr bwMode="auto">
          <a:xfrm>
            <a:off x="899592" y="1196752"/>
            <a:ext cx="7308812" cy="403244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78328"/>
          </a:xfrm>
        </p:spPr>
        <p:txBody>
          <a:bodyPr>
            <a:normAutofit fontScale="90000"/>
          </a:bodyPr>
          <a:lstStyle/>
          <a:p>
            <a:r>
              <a:rPr lang="es-GT" sz="3600" dirty="0" smtClean="0"/>
              <a:t/>
            </a:r>
            <a:br>
              <a:rPr lang="es-GT" sz="3600" dirty="0" smtClean="0"/>
            </a:br>
            <a:r>
              <a:rPr lang="es-GT" sz="3600" dirty="0" smtClean="0"/>
              <a:t/>
            </a:r>
            <a:br>
              <a:rPr lang="es-GT" sz="3600" dirty="0" smtClean="0"/>
            </a:br>
            <a:r>
              <a:rPr lang="es-GT" sz="3600" dirty="0" smtClean="0"/>
              <a:t/>
            </a:r>
            <a:br>
              <a:rPr lang="es-GT" sz="3600" dirty="0" smtClean="0"/>
            </a:br>
            <a:r>
              <a:rPr lang="es-GT" sz="3600" dirty="0" smtClean="0"/>
              <a:t>Receptores para el dolor y su estimulación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GT" sz="2000" dirty="0" smtClean="0"/>
              <a:t>Los receptores para el dolor son Terminaciones Nerviosas Libres tanto en piel como tejidos profundos </a:t>
            </a:r>
            <a:r>
              <a:rPr lang="es-GT" sz="2000" i="1" dirty="0" smtClean="0"/>
              <a:t>(periostio, paredes arteriales, superficies articulares, la hoz y tienda cerebrales)</a:t>
            </a:r>
          </a:p>
          <a:p>
            <a:pPr>
              <a:buNone/>
            </a:pPr>
            <a:endParaRPr lang="es-GT" sz="2000" i="1" dirty="0" smtClean="0"/>
          </a:p>
          <a:p>
            <a:r>
              <a:rPr lang="es-GT" sz="2000" i="1" dirty="0" smtClean="0"/>
              <a:t>3 tipos de estímulos para producir dolor: 1)… 2)… 3)…</a:t>
            </a:r>
          </a:p>
          <a:p>
            <a:pPr>
              <a:buNone/>
            </a:pPr>
            <a:endParaRPr lang="es-GT" sz="2000" i="1" dirty="0" smtClean="0"/>
          </a:p>
          <a:p>
            <a:r>
              <a:rPr lang="es-GT" sz="2000" i="1" dirty="0" smtClean="0"/>
              <a:t>  Dolor Químico(en su mayoría “lento”): </a:t>
            </a:r>
            <a:r>
              <a:rPr lang="es-GT" sz="2000" b="1" i="1" u="sng" dirty="0" smtClean="0"/>
              <a:t>bradicinina</a:t>
            </a:r>
            <a:r>
              <a:rPr lang="es-GT" sz="2000" i="1" dirty="0" smtClean="0"/>
              <a:t>, serotonina, histamina, </a:t>
            </a:r>
            <a:r>
              <a:rPr lang="es-ES" sz="2000" dirty="0" smtClean="0"/>
              <a:t>acetilcolina, ácidos(láctico), </a:t>
            </a:r>
            <a:r>
              <a:rPr lang="es-GT" sz="2000" i="1" u="sng" dirty="0" smtClean="0"/>
              <a:t>K</a:t>
            </a:r>
            <a:r>
              <a:rPr lang="es-GT" sz="2000" i="1" u="sng" dirty="0" smtClean="0"/>
              <a:t>+ </a:t>
            </a:r>
            <a:r>
              <a:rPr lang="es-ES" sz="2000" i="1" u="sng" dirty="0" smtClean="0"/>
              <a:t>y enzimas proteolíticas </a:t>
            </a:r>
            <a:r>
              <a:rPr lang="es-ES" sz="2000" dirty="0" smtClean="0"/>
              <a:t>([]local </a:t>
            </a:r>
            <a:r>
              <a:rPr lang="el-GR" sz="2000" dirty="0" smtClean="0"/>
              <a:t>α</a:t>
            </a:r>
            <a:r>
              <a:rPr lang="es-GT" sz="2000" dirty="0" smtClean="0"/>
              <a:t> intensidad del dolor)</a:t>
            </a:r>
          </a:p>
          <a:p>
            <a:pPr>
              <a:buNone/>
            </a:pPr>
            <a:endParaRPr lang="es-ES" sz="2000" dirty="0" smtClean="0"/>
          </a:p>
          <a:p>
            <a:r>
              <a:rPr lang="es-GT" sz="2000" i="1" dirty="0" smtClean="0"/>
              <a:t>Aumentan la sensibilidad(“facilitación”): Prostaglandinas y Sustancia P</a:t>
            </a:r>
          </a:p>
          <a:p>
            <a:r>
              <a:rPr lang="es-GT" sz="2000" i="1" dirty="0" smtClean="0"/>
              <a:t>“</a:t>
            </a:r>
            <a:r>
              <a:rPr lang="es-GT" sz="2000" i="1" u="sng" dirty="0" smtClean="0"/>
              <a:t>ADAPTACIÓN</a:t>
            </a:r>
            <a:r>
              <a:rPr lang="es-GT" sz="2000" i="1" dirty="0" smtClean="0"/>
              <a:t>” de los receptores de dolor</a:t>
            </a:r>
          </a:p>
          <a:p>
            <a:pPr>
              <a:buNone/>
            </a:pPr>
            <a:r>
              <a:rPr lang="es-GT" sz="2000" i="1" dirty="0" smtClean="0"/>
              <a:t>-cuando el estímulo persiste algunas veces la excitación de las fibras para el dolor aumenta –Hiperalgesia-  (falsa adaptación)</a:t>
            </a:r>
          </a:p>
          <a:p>
            <a:pPr>
              <a:buNone/>
            </a:pPr>
            <a:endParaRPr lang="es-GT" sz="2000" i="1" dirty="0" smtClean="0"/>
          </a:p>
          <a:p>
            <a:r>
              <a:rPr lang="es-GT" sz="2000" i="1" dirty="0" smtClean="0"/>
              <a:t>&gt;45°C siente dolor y justo a esta T° se inicia la destrucción tisular por calor</a:t>
            </a:r>
          </a:p>
          <a:p>
            <a:r>
              <a:rPr lang="es-GT" sz="2000" i="1" dirty="0" smtClean="0"/>
              <a:t>Isquemia: ácido láctico + bradicinina + enzimas proteolíticas</a:t>
            </a:r>
          </a:p>
          <a:p>
            <a:r>
              <a:rPr lang="es-GT" sz="2000" i="1" dirty="0" smtClean="0"/>
              <a:t>Espasmo Muscular: mecánico + isquemia</a:t>
            </a:r>
          </a:p>
          <a:p>
            <a:pPr>
              <a:buNone/>
            </a:pPr>
            <a:endParaRPr lang="es-GT" sz="2000" i="1" dirty="0" smtClean="0"/>
          </a:p>
          <a:p>
            <a:endParaRPr lang="es-GT" sz="2000" i="1" dirty="0" smtClean="0"/>
          </a:p>
          <a:p>
            <a:endParaRPr lang="es-GT" i="1" dirty="0" smtClean="0"/>
          </a:p>
          <a:p>
            <a:endParaRPr lang="es-GT" i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2199" t="7999" r="47152" b="66936"/>
          <a:stretch>
            <a:fillRect/>
          </a:stretch>
        </p:blipFill>
        <p:spPr bwMode="auto">
          <a:xfrm>
            <a:off x="7668344" y="116632"/>
            <a:ext cx="1368152" cy="1800200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" name="Bullyng-Pain, Dr. Molin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16547" y="404664"/>
            <a:ext cx="8256917" cy="619268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1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66360"/>
          </a:xfrm>
        </p:spPr>
        <p:txBody>
          <a:bodyPr>
            <a:noAutofit/>
          </a:bodyPr>
          <a:lstStyle/>
          <a:p>
            <a:pPr algn="ctr"/>
            <a:r>
              <a:rPr lang="es-GT" sz="2400" dirty="0" smtClean="0"/>
              <a:t>Vías Dobles para la transmisión de las señales de dolor en el SNC (según los 2 tipos de dolor)</a:t>
            </a:r>
            <a:endParaRPr lang="es-ES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39752" y="2132856"/>
            <a:ext cx="5292080" cy="485408"/>
          </a:xfrm>
        </p:spPr>
        <p:txBody>
          <a:bodyPr>
            <a:normAutofit/>
          </a:bodyPr>
          <a:lstStyle/>
          <a:p>
            <a:r>
              <a:rPr lang="es-GT" sz="1200" dirty="0" smtClean="0"/>
              <a:t>Sensación dolorosa –doble- (</a:t>
            </a:r>
            <a:r>
              <a:rPr lang="es-GT" sz="1200" i="1" dirty="0" smtClean="0"/>
              <a:t>por las 2 vías, la misión de c/u</a:t>
            </a:r>
            <a:r>
              <a:rPr lang="es-GT" sz="1200" dirty="0" smtClean="0"/>
              <a:t>)</a:t>
            </a:r>
          </a:p>
          <a:p>
            <a:endParaRPr lang="es-ES" sz="1200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611560" y="1397000"/>
          <a:ext cx="828092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Cerrar llave"/>
          <p:cNvSpPr/>
          <p:nvPr/>
        </p:nvSpPr>
        <p:spPr>
          <a:xfrm>
            <a:off x="6228184" y="4509120"/>
            <a:ext cx="576064" cy="864096"/>
          </a:xfrm>
          <a:prstGeom prst="rightBrace">
            <a:avLst>
              <a:gd name="adj1" fmla="val 8333"/>
              <a:gd name="adj2" fmla="val 626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4788024" y="4293096"/>
            <a:ext cx="1800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5580112" y="4581128"/>
            <a:ext cx="720080" cy="1800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flipH="1">
            <a:off x="6300192" y="5589240"/>
            <a:ext cx="936104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4383393" y="6413266"/>
            <a:ext cx="2420855" cy="4001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GT" sz="1000" dirty="0" smtClean="0"/>
              <a:t>Parte del “sistema activador” del cerebro</a:t>
            </a:r>
          </a:p>
          <a:p>
            <a:pPr algn="ctr"/>
            <a:r>
              <a:rPr lang="es-GT" sz="1000" dirty="0" smtClean="0"/>
              <a:t>(OJO- Dolor Lento)</a:t>
            </a:r>
            <a:endParaRPr lang="es-ES" sz="1000" dirty="0"/>
          </a:p>
        </p:txBody>
      </p:sp>
      <p:cxnSp>
        <p:nvCxnSpPr>
          <p:cNvPr id="17" name="16 Conector recto de flecha"/>
          <p:cNvCxnSpPr>
            <a:stCxn id="12" idx="3"/>
            <a:endCxn id="18" idx="1"/>
          </p:cNvCxnSpPr>
          <p:nvPr/>
        </p:nvCxnSpPr>
        <p:spPr>
          <a:xfrm>
            <a:off x="6804248" y="6613321"/>
            <a:ext cx="532413" cy="49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7336661" y="6495147"/>
            <a:ext cx="979755" cy="24622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s-GT" sz="1000" dirty="0" smtClean="0"/>
              <a:t>Cuesta dormir</a:t>
            </a:r>
            <a:endParaRPr lang="es-ES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573</TotalTime>
  <Words>1413</Words>
  <Application>Microsoft Office PowerPoint</Application>
  <PresentationFormat>Presentación en pantalla (4:3)</PresentationFormat>
  <Paragraphs>215</Paragraphs>
  <Slides>31</Slides>
  <Notes>0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Flujo</vt:lpstr>
      <vt:lpstr>Sensibilidades Somáticas II: Dolor, Cefalea y Sensibilidad Térmica</vt:lpstr>
      <vt:lpstr>Subtemas…</vt:lpstr>
      <vt:lpstr>DOLOR</vt:lpstr>
      <vt:lpstr>Diapositiva 4</vt:lpstr>
      <vt:lpstr>DOLOR</vt:lpstr>
      <vt:lpstr>Diapositiva 6</vt:lpstr>
      <vt:lpstr>   Receptores para el dolor y su estimulación</vt:lpstr>
      <vt:lpstr>Diapositiva 8</vt:lpstr>
      <vt:lpstr>Vías Dobles para la transmisión de las señales de dolor en el SNC (según los 2 tipos de dolor)</vt:lpstr>
      <vt:lpstr>Diapositiva 10</vt:lpstr>
      <vt:lpstr>Diapositiva 11</vt:lpstr>
      <vt:lpstr>Sistema de Analgesia</vt:lpstr>
      <vt:lpstr>Sistema de Analgesia…</vt:lpstr>
      <vt:lpstr>Diapositiva 14</vt:lpstr>
      <vt:lpstr>Diapositiva 15</vt:lpstr>
      <vt:lpstr>Dolor Referido</vt:lpstr>
      <vt:lpstr>Dolor Visceral</vt:lpstr>
      <vt:lpstr>Dolor Visceral y Parietal</vt:lpstr>
      <vt:lpstr>Diapositiva 19</vt:lpstr>
      <vt:lpstr>ALTERACIONES DEL DOLOR Y OTRAS SENSIBILIDADES SOMÁTICAS</vt:lpstr>
      <vt:lpstr>CEFALEA</vt:lpstr>
      <vt:lpstr>Diapositiva 22</vt:lpstr>
      <vt:lpstr>Diapositiva 23</vt:lpstr>
      <vt:lpstr>Cefaleas..</vt:lpstr>
      <vt:lpstr>Diapositiva 25</vt:lpstr>
      <vt:lpstr>Diapositiva 26</vt:lpstr>
      <vt:lpstr>SENSIBILIDAD TÉRMICA</vt:lpstr>
      <vt:lpstr>Calor                                       Frío</vt:lpstr>
      <vt:lpstr>Sensaciones térmicas</vt:lpstr>
      <vt:lpstr>Diapositiva 30</vt:lpstr>
      <vt:lpstr>Diapositiva 31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Sensibilidades Somáticas II: Dolor, Cefalea y Sensibilidad Térmica</dc:title>
  <dc:creator>Johnnathan</dc:creator>
  <cp:lastModifiedBy>Johnnathan</cp:lastModifiedBy>
  <cp:revision>11</cp:revision>
  <dcterms:created xsi:type="dcterms:W3CDTF">2014-02-20T01:37:51Z</dcterms:created>
  <dcterms:modified xsi:type="dcterms:W3CDTF">2014-02-20T11:11:46Z</dcterms:modified>
</cp:coreProperties>
</file>